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slide" Target="slides/slide20.xml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958137b97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958137b97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958137b9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958137b9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958137b9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958137b9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958137b97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958137b97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958137b97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958137b97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958137b97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958137b97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958137b97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958137b97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958137b97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958137b97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58137b9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58137b9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58137b9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58137b9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958137b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958137b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958137b97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958137b97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58137b9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58137b9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58137b9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58137b9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58137b97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58137b9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958137b9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958137b9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58137b97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58137b97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58137b97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58137b97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958137b9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958137b9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  <a:defRPr sz="1800">
                <a:solidFill>
                  <a:srgbClr val="F3F3F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  <a:defRPr>
                <a:solidFill>
                  <a:srgbClr val="F3F3F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  <a:defRPr>
                <a:solidFill>
                  <a:srgbClr val="F3F3F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30502" y="0"/>
            <a:ext cx="1613498" cy="1142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techteacherslog.net/current-project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akezine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instructables.com" TargetMode="External"/><Relationship Id="rId4" Type="http://schemas.openxmlformats.org/officeDocument/2006/relationships/hyperlink" Target="http://www.thingiverse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techteacherslog.net/2018/07/31/arduino-unit-now-complete-10-plus-hours-of-classwork-on-slideshows-and-provided-co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qu4DDaa8zFY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21" y="2099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Arduino in the Classroom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4151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Pravin Vaz, Outreach Coordinator, ECS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794689" y="-103846"/>
            <a:ext cx="7554624" cy="535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2433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Local Problems with easily accessible electronics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old RC cars from Trash Palace / Sallies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http://techteacherslog.net/current-projects/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 as Classroom projects?</a:t>
            </a:r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64650"/>
            <a:ext cx="8839200" cy="26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Organising a </a:t>
            </a:r>
            <a:r>
              <a:rPr lang="en"/>
              <a:t>Hackathon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Chanel College 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963" y="958425"/>
            <a:ext cx="4092076" cy="418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Arduino Units in Schools</a:t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679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Onslow College (Ex students returning back to run outreach programmes)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Queen Margaret College (Doing a Traffic lights scenario)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Paraparaumu College( Jackbord using the ESP32 - a type of Arduino)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and Android</a:t>
            </a:r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25" y="1369775"/>
            <a:ext cx="877252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255575" y="4720200"/>
            <a:ext cx="8576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Arduino (prototyping) - Processing (Coding Graphics) - Java (Android Studio)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262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inspiration comes from…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67600" y="324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https://makezine.com/</a:t>
            </a:r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447250" y="3777750"/>
            <a:ext cx="47922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Books and Magazines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99575" y="247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</a:t>
            </a:r>
            <a:r>
              <a:rPr lang="en"/>
              <a:t>...</a:t>
            </a:r>
            <a:r>
              <a:rPr lang="en"/>
              <a:t>.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279750" y="3117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www.instructables.com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www.thingiverse.com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yet?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we try some Arduino code out 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9254" l="783" r="0" t="11955"/>
          <a:stretch/>
        </p:blipFill>
        <p:spPr>
          <a:xfrm>
            <a:off x="35950" y="1429625"/>
            <a:ext cx="9072101" cy="35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59625" y="4350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Humble Beginnings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start in a classroom? </a:t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http://techteacherslog.net/2018/07/31/arduino-unit-now-complete-10-plus-hours-of-classwork-on-slideshows-and-provided-code/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61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Source movement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425" y="86650"/>
            <a:ext cx="7044376" cy="497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85315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ArduSat - Open source Satellite 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49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vs Fake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Arduino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025" y="1082275"/>
            <a:ext cx="5591851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6820725" y="4887925"/>
            <a:ext cx="2252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https://goo.gl/images/U9xj5E</a:t>
            </a:r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603900" y="232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of projects</a:t>
            </a: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2108525" y="567075"/>
            <a:ext cx="37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Something they can take back home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559075" y="4201075"/>
            <a:ext cx="2571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Easy to get going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6565150" y="4161125"/>
            <a:ext cx="19647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Cheap to source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 making this homemade pet feeder you will need plastic bottle,&#10;arduino board t and micro servo motor.&#10;The schematic you can find at video and code for uploading to &#10;your arduino board with 12h timer(can be changed) download here:https://goo.gl/1UGqov" id="103" name="Google Shape;103;p21" title="Build a Vacation Pet Feeder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525" y="67900"/>
            <a:ext cx="6676950" cy="50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