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36" r:id="rId1"/>
  </p:sldMasterIdLst>
  <p:sldIdLst>
    <p:sldId id="264" r:id="rId2"/>
    <p:sldId id="263" r:id="rId3"/>
    <p:sldId id="262" r:id="rId4"/>
    <p:sldId id="261" r:id="rId5"/>
    <p:sldId id="266" r:id="rId6"/>
    <p:sldId id="265" r:id="rId7"/>
    <p:sldId id="267" r:id="rId8"/>
    <p:sldId id="271" r:id="rId9"/>
    <p:sldId id="269" r:id="rId10"/>
    <p:sldId id="270" r:id="rId11"/>
    <p:sldId id="268" r:id="rId12"/>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nSpc>
                <a:spcPct val="100000"/>
              </a:lnSpc>
            </a:pPr>
            <a:fld id="{4D5930C9-1675-4408-949C-8098204A9F85}" type="datetime">
              <a:rPr lang="en-NZ" sz="1100" b="0" strike="noStrike" spc="-1" smtClean="0">
                <a:solidFill>
                  <a:srgbClr val="FFFFFF"/>
                </a:solidFill>
                <a:latin typeface="Century Gothic"/>
              </a:rPr>
              <a:t>25/11/2018</a:t>
            </a:fld>
            <a:endParaRPr lang="en-NZ" sz="1100" b="0" strike="noStrike" spc="-1">
              <a:latin typeface="Times New Roman"/>
            </a:endParaRPr>
          </a:p>
        </p:txBody>
      </p:sp>
      <p:sp>
        <p:nvSpPr>
          <p:cNvPr id="5" name="Footer Placeholder 4"/>
          <p:cNvSpPr>
            <a:spLocks noGrp="1"/>
          </p:cNvSpPr>
          <p:nvPr>
            <p:ph type="ftr" sz="quarter" idx="11"/>
          </p:nvPr>
        </p:nvSpPr>
        <p:spPr/>
        <p:txBody>
          <a:bodyPr/>
          <a:lstStyle/>
          <a:p>
            <a:endParaRPr lang="en-NZ" sz="2400" b="0" strike="noStrike" spc="-1">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47AEB3A4-5E78-44C2-A880-9D99D2ECDBA1}" type="slidenum">
              <a:rPr lang="en-NZ" sz="2800" b="0" strike="noStrike" spc="-1" smtClean="0">
                <a:solidFill>
                  <a:srgbClr val="FFFFFF"/>
                </a:solidFill>
                <a:latin typeface="Century Gothic"/>
              </a:rPr>
              <a:t>‹#›</a:t>
            </a:fld>
            <a:endParaRPr lang="en-NZ" sz="2800" b="0" strike="noStrike" spc="-1">
              <a:latin typeface="Times New Roman"/>
            </a:endParaRPr>
          </a:p>
        </p:txBody>
      </p:sp>
    </p:spTree>
    <p:extLst>
      <p:ext uri="{BB962C8B-B14F-4D97-AF65-F5344CB8AC3E}">
        <p14:creationId xmlns:p14="http://schemas.microsoft.com/office/powerpoint/2010/main" val="196977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nSpc>
                <a:spcPct val="100000"/>
              </a:lnSpc>
            </a:pPr>
            <a:fld id="{4D5930C9-1675-4408-949C-8098204A9F85}" type="datetime">
              <a:rPr lang="en-NZ" sz="1100" b="0" strike="noStrike" spc="-1" smtClean="0">
                <a:solidFill>
                  <a:srgbClr val="FFFFFF"/>
                </a:solidFill>
                <a:latin typeface="Century Gothic"/>
              </a:rPr>
              <a:t>25/11/2018</a:t>
            </a:fld>
            <a:endParaRPr lang="en-NZ" sz="1100" b="0" strike="noStrike" spc="-1">
              <a:latin typeface="Times New Roman"/>
            </a:endParaRPr>
          </a:p>
        </p:txBody>
      </p:sp>
      <p:sp>
        <p:nvSpPr>
          <p:cNvPr id="5" name="Footer Placeholder 4"/>
          <p:cNvSpPr>
            <a:spLocks noGrp="1"/>
          </p:cNvSpPr>
          <p:nvPr>
            <p:ph type="ftr" sz="quarter" idx="11"/>
          </p:nvPr>
        </p:nvSpPr>
        <p:spPr/>
        <p:txBody>
          <a:bodyPr/>
          <a:lstStyle/>
          <a:p>
            <a:endParaRPr lang="en-NZ" sz="2400" b="0" strike="noStrike" spc="-1">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47AEB3A4-5E78-44C2-A880-9D99D2ECDBA1}" type="slidenum">
              <a:rPr lang="en-NZ" sz="2800" b="0" strike="noStrike" spc="-1" smtClean="0">
                <a:solidFill>
                  <a:srgbClr val="FFFFFF"/>
                </a:solidFill>
                <a:latin typeface="Century Gothic"/>
              </a:rPr>
              <a:t>‹#›</a:t>
            </a:fld>
            <a:endParaRPr lang="en-NZ" sz="2800" b="0" strike="noStrike" spc="-1">
              <a:latin typeface="Times New Roman"/>
            </a:endParaRPr>
          </a:p>
        </p:txBody>
      </p:sp>
    </p:spTree>
    <p:extLst>
      <p:ext uri="{BB962C8B-B14F-4D97-AF65-F5344CB8AC3E}">
        <p14:creationId xmlns:p14="http://schemas.microsoft.com/office/powerpoint/2010/main" val="3608138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nSpc>
                <a:spcPct val="100000"/>
              </a:lnSpc>
            </a:pPr>
            <a:fld id="{4D5930C9-1675-4408-949C-8098204A9F85}" type="datetime">
              <a:rPr lang="en-NZ" sz="1100" b="0" strike="noStrike" spc="-1" smtClean="0">
                <a:solidFill>
                  <a:srgbClr val="FFFFFF"/>
                </a:solidFill>
                <a:latin typeface="Century Gothic"/>
              </a:rPr>
              <a:t>25/11/2018</a:t>
            </a:fld>
            <a:endParaRPr lang="en-NZ" sz="1100" b="0" strike="noStrike" spc="-1">
              <a:latin typeface="Times New Roman"/>
            </a:endParaRPr>
          </a:p>
        </p:txBody>
      </p:sp>
      <p:sp>
        <p:nvSpPr>
          <p:cNvPr id="5" name="Footer Placeholder 4"/>
          <p:cNvSpPr>
            <a:spLocks noGrp="1"/>
          </p:cNvSpPr>
          <p:nvPr>
            <p:ph type="ftr" sz="quarter" idx="11"/>
          </p:nvPr>
        </p:nvSpPr>
        <p:spPr/>
        <p:txBody>
          <a:bodyPr/>
          <a:lstStyle/>
          <a:p>
            <a:endParaRPr lang="en-NZ" sz="2400" b="0" strike="noStrike" spc="-1">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47AEB3A4-5E78-44C2-A880-9D99D2ECDBA1}" type="slidenum">
              <a:rPr lang="en-NZ" sz="2800" b="0" strike="noStrike" spc="-1" smtClean="0">
                <a:solidFill>
                  <a:srgbClr val="FFFFFF"/>
                </a:solidFill>
                <a:latin typeface="Century Gothic"/>
              </a:rPr>
              <a:t>‹#›</a:t>
            </a:fld>
            <a:endParaRPr lang="en-NZ" sz="2800" b="0" strike="noStrike" spc="-1">
              <a:latin typeface="Times New Roman"/>
            </a:endParaRPr>
          </a:p>
        </p:txBody>
      </p:sp>
    </p:spTree>
    <p:extLst>
      <p:ext uri="{BB962C8B-B14F-4D97-AF65-F5344CB8AC3E}">
        <p14:creationId xmlns:p14="http://schemas.microsoft.com/office/powerpoint/2010/main" val="152406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nSpc>
                <a:spcPct val="100000"/>
              </a:lnSpc>
            </a:pPr>
            <a:fld id="{4D5930C9-1675-4408-949C-8098204A9F85}" type="datetime">
              <a:rPr lang="en-NZ" sz="1100" b="0" strike="noStrike" spc="-1" smtClean="0">
                <a:solidFill>
                  <a:srgbClr val="FFFFFF"/>
                </a:solidFill>
                <a:latin typeface="Century Gothic"/>
              </a:rPr>
              <a:t>25/11/2018</a:t>
            </a:fld>
            <a:endParaRPr lang="en-NZ" sz="1100" b="0" strike="noStrike" spc="-1">
              <a:latin typeface="Times New Roman"/>
            </a:endParaRPr>
          </a:p>
        </p:txBody>
      </p:sp>
      <p:sp>
        <p:nvSpPr>
          <p:cNvPr id="5" name="Footer Placeholder 4"/>
          <p:cNvSpPr>
            <a:spLocks noGrp="1"/>
          </p:cNvSpPr>
          <p:nvPr>
            <p:ph type="ftr" sz="quarter" idx="11"/>
          </p:nvPr>
        </p:nvSpPr>
        <p:spPr/>
        <p:txBody>
          <a:bodyPr/>
          <a:lstStyle/>
          <a:p>
            <a:endParaRPr lang="en-NZ" sz="2400" b="0" strike="noStrike" spc="-1">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47AEB3A4-5E78-44C2-A880-9D99D2ECDBA1}" type="slidenum">
              <a:rPr lang="en-NZ" sz="2800" b="0" strike="noStrike" spc="-1" smtClean="0">
                <a:solidFill>
                  <a:srgbClr val="FFFFFF"/>
                </a:solidFill>
                <a:latin typeface="Century Gothic"/>
              </a:rPr>
              <a:t>‹#›</a:t>
            </a:fld>
            <a:endParaRPr lang="en-NZ" sz="2800" b="0" strike="noStrike" spc="-1">
              <a:latin typeface="Times New Roman"/>
            </a:endParaRPr>
          </a:p>
        </p:txBody>
      </p:sp>
    </p:spTree>
    <p:extLst>
      <p:ext uri="{BB962C8B-B14F-4D97-AF65-F5344CB8AC3E}">
        <p14:creationId xmlns:p14="http://schemas.microsoft.com/office/powerpoint/2010/main" val="53413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nSpc>
                <a:spcPct val="100000"/>
              </a:lnSpc>
            </a:pPr>
            <a:fld id="{4D5930C9-1675-4408-949C-8098204A9F85}" type="datetime">
              <a:rPr lang="en-NZ" sz="1100" b="0" strike="noStrike" spc="-1" smtClean="0">
                <a:solidFill>
                  <a:srgbClr val="FFFFFF"/>
                </a:solidFill>
                <a:latin typeface="Century Gothic"/>
              </a:rPr>
              <a:t>25/11/2018</a:t>
            </a:fld>
            <a:endParaRPr lang="en-NZ" sz="1100" b="0" strike="noStrike" spc="-1">
              <a:latin typeface="Times New Roman"/>
            </a:endParaRPr>
          </a:p>
        </p:txBody>
      </p:sp>
      <p:sp>
        <p:nvSpPr>
          <p:cNvPr id="5" name="Footer Placeholder 4"/>
          <p:cNvSpPr>
            <a:spLocks noGrp="1"/>
          </p:cNvSpPr>
          <p:nvPr>
            <p:ph type="ftr" sz="quarter" idx="11"/>
          </p:nvPr>
        </p:nvSpPr>
        <p:spPr/>
        <p:txBody>
          <a:bodyPr/>
          <a:lstStyle/>
          <a:p>
            <a:endParaRPr lang="en-NZ" sz="2400" b="0" strike="noStrike" spc="-1">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47AEB3A4-5E78-44C2-A880-9D99D2ECDBA1}" type="slidenum">
              <a:rPr lang="en-NZ" sz="2800" b="0" strike="noStrike" spc="-1" smtClean="0">
                <a:solidFill>
                  <a:srgbClr val="FFFFFF"/>
                </a:solidFill>
                <a:latin typeface="Century Gothic"/>
              </a:rPr>
              <a:t>‹#›</a:t>
            </a:fld>
            <a:endParaRPr lang="en-NZ" sz="2800" b="0" strike="noStrike" spc="-1">
              <a:latin typeface="Times New Roman"/>
            </a:endParaRPr>
          </a:p>
        </p:txBody>
      </p:sp>
    </p:spTree>
    <p:extLst>
      <p:ext uri="{BB962C8B-B14F-4D97-AF65-F5344CB8AC3E}">
        <p14:creationId xmlns:p14="http://schemas.microsoft.com/office/powerpoint/2010/main" val="4799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nSpc>
                <a:spcPct val="100000"/>
              </a:lnSpc>
            </a:pPr>
            <a:fld id="{4D5930C9-1675-4408-949C-8098204A9F85}" type="datetime">
              <a:rPr lang="en-NZ" sz="1100" b="0" strike="noStrike" spc="-1" smtClean="0">
                <a:solidFill>
                  <a:srgbClr val="FFFFFF"/>
                </a:solidFill>
                <a:latin typeface="Century Gothic"/>
              </a:rPr>
              <a:t>25/11/2018</a:t>
            </a:fld>
            <a:endParaRPr lang="en-NZ" sz="1100" b="0" strike="noStrike" spc="-1">
              <a:latin typeface="Times New Roman"/>
            </a:endParaRPr>
          </a:p>
        </p:txBody>
      </p:sp>
      <p:sp>
        <p:nvSpPr>
          <p:cNvPr id="6" name="Footer Placeholder 5"/>
          <p:cNvSpPr>
            <a:spLocks noGrp="1"/>
          </p:cNvSpPr>
          <p:nvPr>
            <p:ph type="ftr" sz="quarter" idx="11"/>
          </p:nvPr>
        </p:nvSpPr>
        <p:spPr/>
        <p:txBody>
          <a:bodyPr/>
          <a:lstStyle/>
          <a:p>
            <a:endParaRPr lang="en-NZ" sz="2400" b="0" strike="noStrike" spc="-1">
              <a:latin typeface="Times New Roman"/>
            </a:endParaRPr>
          </a:p>
        </p:txBody>
      </p:sp>
      <p:sp>
        <p:nvSpPr>
          <p:cNvPr id="7" name="Slide Number Placeholder 6"/>
          <p:cNvSpPr>
            <a:spLocks noGrp="1"/>
          </p:cNvSpPr>
          <p:nvPr>
            <p:ph type="sldNum" sz="quarter" idx="12"/>
          </p:nvPr>
        </p:nvSpPr>
        <p:spPr/>
        <p:txBody>
          <a:bodyPr/>
          <a:lstStyle/>
          <a:p>
            <a:pPr algn="ctr">
              <a:lnSpc>
                <a:spcPct val="100000"/>
              </a:lnSpc>
            </a:pPr>
            <a:fld id="{47AEB3A4-5E78-44C2-A880-9D99D2ECDBA1}" type="slidenum">
              <a:rPr lang="en-NZ" sz="2800" b="0" strike="noStrike" spc="-1" smtClean="0">
                <a:solidFill>
                  <a:srgbClr val="FFFFFF"/>
                </a:solidFill>
                <a:latin typeface="Century Gothic"/>
              </a:rPr>
              <a:t>‹#›</a:t>
            </a:fld>
            <a:endParaRPr lang="en-NZ" sz="2800" b="0" strike="noStrike" spc="-1">
              <a:latin typeface="Times New Roman"/>
            </a:endParaRPr>
          </a:p>
        </p:txBody>
      </p:sp>
    </p:spTree>
    <p:extLst>
      <p:ext uri="{BB962C8B-B14F-4D97-AF65-F5344CB8AC3E}">
        <p14:creationId xmlns:p14="http://schemas.microsoft.com/office/powerpoint/2010/main" val="28203178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nSpc>
                <a:spcPct val="100000"/>
              </a:lnSpc>
            </a:pPr>
            <a:fld id="{4D5930C9-1675-4408-949C-8098204A9F85}" type="datetime">
              <a:rPr lang="en-NZ" sz="1100" b="0" strike="noStrike" spc="-1" smtClean="0">
                <a:solidFill>
                  <a:srgbClr val="FFFFFF"/>
                </a:solidFill>
                <a:latin typeface="Century Gothic"/>
              </a:rPr>
              <a:t>25/11/2018</a:t>
            </a:fld>
            <a:endParaRPr lang="en-NZ" sz="1100" b="0" strike="noStrike" spc="-1">
              <a:latin typeface="Times New Roman"/>
            </a:endParaRPr>
          </a:p>
        </p:txBody>
      </p:sp>
      <p:sp>
        <p:nvSpPr>
          <p:cNvPr id="8" name="Footer Placeholder 7"/>
          <p:cNvSpPr>
            <a:spLocks noGrp="1"/>
          </p:cNvSpPr>
          <p:nvPr>
            <p:ph type="ftr" sz="quarter" idx="11"/>
          </p:nvPr>
        </p:nvSpPr>
        <p:spPr/>
        <p:txBody>
          <a:bodyPr/>
          <a:lstStyle/>
          <a:p>
            <a:endParaRPr lang="en-NZ" sz="2400" b="0" strike="noStrike" spc="-1">
              <a:latin typeface="Times New Roman"/>
            </a:endParaRPr>
          </a:p>
        </p:txBody>
      </p:sp>
      <p:sp>
        <p:nvSpPr>
          <p:cNvPr id="9" name="Slide Number Placeholder 8"/>
          <p:cNvSpPr>
            <a:spLocks noGrp="1"/>
          </p:cNvSpPr>
          <p:nvPr>
            <p:ph type="sldNum" sz="quarter" idx="12"/>
          </p:nvPr>
        </p:nvSpPr>
        <p:spPr/>
        <p:txBody>
          <a:bodyPr/>
          <a:lstStyle/>
          <a:p>
            <a:pPr algn="ctr">
              <a:lnSpc>
                <a:spcPct val="100000"/>
              </a:lnSpc>
            </a:pPr>
            <a:fld id="{47AEB3A4-5E78-44C2-A880-9D99D2ECDBA1}" type="slidenum">
              <a:rPr lang="en-NZ" sz="2800" b="0" strike="noStrike" spc="-1" smtClean="0">
                <a:solidFill>
                  <a:srgbClr val="FFFFFF"/>
                </a:solidFill>
                <a:latin typeface="Century Gothic"/>
              </a:rPr>
              <a:t>‹#›</a:t>
            </a:fld>
            <a:endParaRPr lang="en-NZ" sz="2800" b="0" strike="noStrike" spc="-1">
              <a:latin typeface="Times New Roman"/>
            </a:endParaRPr>
          </a:p>
        </p:txBody>
      </p:sp>
    </p:spTree>
    <p:extLst>
      <p:ext uri="{BB962C8B-B14F-4D97-AF65-F5344CB8AC3E}">
        <p14:creationId xmlns:p14="http://schemas.microsoft.com/office/powerpoint/2010/main" val="29609481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943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nSpc>
                <a:spcPct val="100000"/>
              </a:lnSpc>
            </a:pPr>
            <a:fld id="{4D5930C9-1675-4408-949C-8098204A9F85}" type="datetime">
              <a:rPr lang="en-NZ" sz="1100" b="0" strike="noStrike" spc="-1" smtClean="0">
                <a:solidFill>
                  <a:srgbClr val="FFFFFF"/>
                </a:solidFill>
                <a:latin typeface="Century Gothic"/>
              </a:rPr>
              <a:t>25/11/2018</a:t>
            </a:fld>
            <a:endParaRPr lang="en-NZ" sz="1100" b="0" strike="noStrike" spc="-1">
              <a:latin typeface="Times New Roman"/>
            </a:endParaRPr>
          </a:p>
        </p:txBody>
      </p:sp>
      <p:sp>
        <p:nvSpPr>
          <p:cNvPr id="3" name="Footer Placeholder 2"/>
          <p:cNvSpPr>
            <a:spLocks noGrp="1"/>
          </p:cNvSpPr>
          <p:nvPr>
            <p:ph type="ftr" sz="quarter" idx="11"/>
          </p:nvPr>
        </p:nvSpPr>
        <p:spPr/>
        <p:txBody>
          <a:bodyPr/>
          <a:lstStyle/>
          <a:p>
            <a:endParaRPr lang="en-NZ" sz="2400" b="0" strike="noStrike" spc="-1">
              <a:latin typeface="Times New Roman"/>
            </a:endParaRPr>
          </a:p>
        </p:txBody>
      </p:sp>
      <p:sp>
        <p:nvSpPr>
          <p:cNvPr id="4" name="Slide Number Placeholder 3"/>
          <p:cNvSpPr>
            <a:spLocks noGrp="1"/>
          </p:cNvSpPr>
          <p:nvPr>
            <p:ph type="sldNum" sz="quarter" idx="12"/>
          </p:nvPr>
        </p:nvSpPr>
        <p:spPr/>
        <p:txBody>
          <a:bodyPr/>
          <a:lstStyle/>
          <a:p>
            <a:pPr algn="ctr">
              <a:lnSpc>
                <a:spcPct val="100000"/>
              </a:lnSpc>
            </a:pPr>
            <a:fld id="{47AEB3A4-5E78-44C2-A880-9D99D2ECDBA1}" type="slidenum">
              <a:rPr lang="en-NZ" sz="2800" b="0" strike="noStrike" spc="-1" smtClean="0">
                <a:solidFill>
                  <a:srgbClr val="FFFFFF"/>
                </a:solidFill>
                <a:latin typeface="Century Gothic"/>
              </a:rPr>
              <a:t>‹#›</a:t>
            </a:fld>
            <a:endParaRPr lang="en-NZ" sz="2800" b="0" strike="noStrike" spc="-1">
              <a:latin typeface="Times New Roman"/>
            </a:endParaRPr>
          </a:p>
        </p:txBody>
      </p:sp>
    </p:spTree>
    <p:extLst>
      <p:ext uri="{BB962C8B-B14F-4D97-AF65-F5344CB8AC3E}">
        <p14:creationId xmlns:p14="http://schemas.microsoft.com/office/powerpoint/2010/main" val="13552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lnSpc>
                <a:spcPct val="100000"/>
              </a:lnSpc>
            </a:pPr>
            <a:fld id="{4D5930C9-1675-4408-949C-8098204A9F85}" type="datetime">
              <a:rPr lang="en-NZ" sz="1100" b="0" strike="noStrike" spc="-1" smtClean="0">
                <a:solidFill>
                  <a:srgbClr val="FFFFFF"/>
                </a:solidFill>
                <a:latin typeface="Century Gothic"/>
              </a:rPr>
              <a:t>25/11/2018</a:t>
            </a:fld>
            <a:endParaRPr lang="en-NZ" sz="1100" b="0" strike="noStrike" spc="-1">
              <a:latin typeface="Times New Roman"/>
            </a:endParaRPr>
          </a:p>
        </p:txBody>
      </p:sp>
      <p:sp>
        <p:nvSpPr>
          <p:cNvPr id="6" name="Footer Placeholder 5"/>
          <p:cNvSpPr>
            <a:spLocks noGrp="1"/>
          </p:cNvSpPr>
          <p:nvPr>
            <p:ph type="ftr" sz="quarter" idx="11"/>
          </p:nvPr>
        </p:nvSpPr>
        <p:spPr/>
        <p:txBody>
          <a:bodyPr/>
          <a:lstStyle/>
          <a:p>
            <a:endParaRPr lang="en-NZ" sz="2400" b="0" strike="noStrike" spc="-1">
              <a:latin typeface="Times New Roman"/>
            </a:endParaRPr>
          </a:p>
        </p:txBody>
      </p:sp>
      <p:sp>
        <p:nvSpPr>
          <p:cNvPr id="7" name="Slide Number Placeholder 6"/>
          <p:cNvSpPr>
            <a:spLocks noGrp="1"/>
          </p:cNvSpPr>
          <p:nvPr>
            <p:ph type="sldNum" sz="quarter" idx="12"/>
          </p:nvPr>
        </p:nvSpPr>
        <p:spPr/>
        <p:txBody>
          <a:bodyPr/>
          <a:lstStyle/>
          <a:p>
            <a:pPr algn="ctr">
              <a:lnSpc>
                <a:spcPct val="100000"/>
              </a:lnSpc>
            </a:pPr>
            <a:fld id="{47AEB3A4-5E78-44C2-A880-9D99D2ECDBA1}" type="slidenum">
              <a:rPr lang="en-NZ" sz="2800" b="0" strike="noStrike" spc="-1" smtClean="0">
                <a:solidFill>
                  <a:srgbClr val="FFFFFF"/>
                </a:solidFill>
                <a:latin typeface="Century Gothic"/>
              </a:rPr>
              <a:t>‹#›</a:t>
            </a:fld>
            <a:endParaRPr lang="en-NZ" sz="2800" b="0" strike="noStrike" spc="-1">
              <a:latin typeface="Times New Roman"/>
            </a:endParaRPr>
          </a:p>
        </p:txBody>
      </p:sp>
    </p:spTree>
    <p:extLst>
      <p:ext uri="{BB962C8B-B14F-4D97-AF65-F5344CB8AC3E}">
        <p14:creationId xmlns:p14="http://schemas.microsoft.com/office/powerpoint/2010/main" val="5929009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lnSpc>
                <a:spcPct val="100000"/>
              </a:lnSpc>
            </a:pPr>
            <a:fld id="{4D5930C9-1675-4408-949C-8098204A9F85}" type="datetime">
              <a:rPr lang="en-NZ" sz="1100" b="0" strike="noStrike" spc="-1" smtClean="0">
                <a:solidFill>
                  <a:srgbClr val="FFFFFF"/>
                </a:solidFill>
                <a:latin typeface="Century Gothic"/>
              </a:rPr>
              <a:t>25/11/2018</a:t>
            </a:fld>
            <a:endParaRPr lang="en-NZ" sz="1100" b="0" strike="noStrike" spc="-1">
              <a:latin typeface="Times New Roman"/>
            </a:endParaRPr>
          </a:p>
        </p:txBody>
      </p:sp>
      <p:sp>
        <p:nvSpPr>
          <p:cNvPr id="6" name="Footer Placeholder 5"/>
          <p:cNvSpPr>
            <a:spLocks noGrp="1"/>
          </p:cNvSpPr>
          <p:nvPr>
            <p:ph type="ftr" sz="quarter" idx="11"/>
          </p:nvPr>
        </p:nvSpPr>
        <p:spPr/>
        <p:txBody>
          <a:bodyPr/>
          <a:lstStyle/>
          <a:p>
            <a:endParaRPr lang="en-NZ" sz="2400" b="0" strike="noStrike" spc="-1">
              <a:latin typeface="Times New Roman"/>
            </a:endParaRPr>
          </a:p>
        </p:txBody>
      </p:sp>
      <p:sp>
        <p:nvSpPr>
          <p:cNvPr id="7" name="Slide Number Placeholder 6"/>
          <p:cNvSpPr>
            <a:spLocks noGrp="1"/>
          </p:cNvSpPr>
          <p:nvPr>
            <p:ph type="sldNum" sz="quarter" idx="12"/>
          </p:nvPr>
        </p:nvSpPr>
        <p:spPr/>
        <p:txBody>
          <a:bodyPr/>
          <a:lstStyle/>
          <a:p>
            <a:pPr algn="ctr">
              <a:lnSpc>
                <a:spcPct val="100000"/>
              </a:lnSpc>
            </a:pPr>
            <a:fld id="{47AEB3A4-5E78-44C2-A880-9D99D2ECDBA1}" type="slidenum">
              <a:rPr lang="en-NZ" sz="2800" b="0" strike="noStrike" spc="-1" smtClean="0">
                <a:solidFill>
                  <a:srgbClr val="FFFFFF"/>
                </a:solidFill>
                <a:latin typeface="Century Gothic"/>
              </a:rPr>
              <a:t>‹#›</a:t>
            </a:fld>
            <a:endParaRPr lang="en-NZ" sz="2800" b="0" strike="noStrike" spc="-1">
              <a:latin typeface="Times New Roman"/>
            </a:endParaRPr>
          </a:p>
        </p:txBody>
      </p:sp>
    </p:spTree>
    <p:extLst>
      <p:ext uri="{BB962C8B-B14F-4D97-AF65-F5344CB8AC3E}">
        <p14:creationId xmlns:p14="http://schemas.microsoft.com/office/powerpoint/2010/main" val="35347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nSpc>
                <a:spcPct val="100000"/>
              </a:lnSpc>
            </a:pPr>
            <a:fld id="{B01D30C4-3D4D-4241-8CBF-73205B8971E9}" type="datetime">
              <a:rPr lang="en-NZ" sz="1100" b="0" strike="noStrike" spc="-1" smtClean="0">
                <a:solidFill>
                  <a:srgbClr val="FFFFFF"/>
                </a:solidFill>
                <a:latin typeface="Century Gothic"/>
              </a:rPr>
              <a:t>25/11/2018</a:t>
            </a:fld>
            <a:endParaRPr lang="en-NZ" sz="1100" b="0" strike="noStrike" spc="-1">
              <a:latin typeface="Times New Roman"/>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sz="2400" b="0" strike="noStrike" spc="-1">
              <a:latin typeface="Times New Roman"/>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lnSpc>
                <a:spcPct val="100000"/>
              </a:lnSpc>
            </a:pPr>
            <a:fld id="{30DEB489-A409-4D93-8B4C-E0FE6E3BD68E}" type="slidenum">
              <a:rPr lang="en-NZ" sz="2800" b="0" strike="noStrike" spc="-1" smtClean="0">
                <a:solidFill>
                  <a:srgbClr val="FFFFFF"/>
                </a:solidFill>
                <a:latin typeface="Century Gothic"/>
              </a:rPr>
              <a:t>‹#›</a:t>
            </a:fld>
            <a:endParaRPr lang="en-NZ" sz="2800" b="0" strike="noStrike" spc="-1">
              <a:latin typeface="Times New Roman"/>
            </a:endParaRPr>
          </a:p>
        </p:txBody>
      </p:sp>
    </p:spTree>
    <p:extLst>
      <p:ext uri="{BB962C8B-B14F-4D97-AF65-F5344CB8AC3E}">
        <p14:creationId xmlns:p14="http://schemas.microsoft.com/office/powerpoint/2010/main" val="24398302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a9hbANJRKvQ"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486301-832D-4B55-A951-F41F952B1197}"/>
              </a:ext>
            </a:extLst>
          </p:cNvPr>
          <p:cNvSpPr txBox="1"/>
          <p:nvPr/>
        </p:nvSpPr>
        <p:spPr>
          <a:xfrm>
            <a:off x="1180731" y="506028"/>
            <a:ext cx="4456590" cy="2554545"/>
          </a:xfrm>
          <a:prstGeom prst="rect">
            <a:avLst/>
          </a:prstGeom>
          <a:noFill/>
        </p:spPr>
        <p:txBody>
          <a:bodyPr wrap="square" rtlCol="0">
            <a:spAutoFit/>
          </a:bodyPr>
          <a:lstStyle/>
          <a:p>
            <a:r>
              <a:rPr lang="en-NZ" sz="8000" dirty="0"/>
              <a:t>Soldering Tutorial </a:t>
            </a:r>
          </a:p>
        </p:txBody>
      </p:sp>
    </p:spTree>
    <p:extLst>
      <p:ext uri="{BB962C8B-B14F-4D97-AF65-F5344CB8AC3E}">
        <p14:creationId xmlns:p14="http://schemas.microsoft.com/office/powerpoint/2010/main" val="401063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470B8D-61DE-415E-A5A2-BE754AF4B7EE}"/>
              </a:ext>
            </a:extLst>
          </p:cNvPr>
          <p:cNvSpPr txBox="1"/>
          <p:nvPr/>
        </p:nvSpPr>
        <p:spPr>
          <a:xfrm>
            <a:off x="1091953" y="754602"/>
            <a:ext cx="7297445" cy="1754326"/>
          </a:xfrm>
          <a:prstGeom prst="rect">
            <a:avLst/>
          </a:prstGeom>
          <a:noFill/>
        </p:spPr>
        <p:txBody>
          <a:bodyPr wrap="square" rtlCol="0">
            <a:spAutoFit/>
          </a:bodyPr>
          <a:lstStyle/>
          <a:p>
            <a:r>
              <a:rPr lang="en-NZ" dirty="0"/>
              <a:t>Resources </a:t>
            </a:r>
          </a:p>
          <a:p>
            <a:endParaRPr lang="en-NZ" dirty="0"/>
          </a:p>
          <a:p>
            <a:r>
              <a:rPr lang="en-NZ" dirty="0"/>
              <a:t>Fixing a soldering iron tip </a:t>
            </a:r>
          </a:p>
          <a:p>
            <a:r>
              <a:rPr lang="en-NZ" dirty="0">
                <a:hlinkClick r:id="rId2"/>
              </a:rPr>
              <a:t>https://www.youtube.com/watch?v=a9hbANJRKvQ</a:t>
            </a:r>
            <a:endParaRPr lang="en-NZ" dirty="0"/>
          </a:p>
          <a:p>
            <a:endParaRPr lang="en-NZ" dirty="0"/>
          </a:p>
          <a:p>
            <a:endParaRPr lang="en-NZ" dirty="0"/>
          </a:p>
        </p:txBody>
      </p:sp>
    </p:spTree>
    <p:extLst>
      <p:ext uri="{BB962C8B-B14F-4D97-AF65-F5344CB8AC3E}">
        <p14:creationId xmlns:p14="http://schemas.microsoft.com/office/powerpoint/2010/main" val="245374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0C3D7A-F98F-4ABB-89BA-D03C1BC43F84}"/>
              </a:ext>
            </a:extLst>
          </p:cNvPr>
          <p:cNvPicPr>
            <a:picLocks noChangeAspect="1"/>
          </p:cNvPicPr>
          <p:nvPr/>
        </p:nvPicPr>
        <p:blipFill>
          <a:blip r:embed="rId2"/>
          <a:stretch>
            <a:fillRect/>
          </a:stretch>
        </p:blipFill>
        <p:spPr>
          <a:xfrm>
            <a:off x="349284" y="727970"/>
            <a:ext cx="11522926" cy="5467558"/>
          </a:xfrm>
          <a:prstGeom prst="rect">
            <a:avLst/>
          </a:prstGeom>
        </p:spPr>
      </p:pic>
    </p:spTree>
    <p:extLst>
      <p:ext uri="{BB962C8B-B14F-4D97-AF65-F5344CB8AC3E}">
        <p14:creationId xmlns:p14="http://schemas.microsoft.com/office/powerpoint/2010/main" val="98393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6BDE4C-A128-46AB-BB66-EF857A5903AA}"/>
              </a:ext>
            </a:extLst>
          </p:cNvPr>
          <p:cNvSpPr/>
          <p:nvPr/>
        </p:nvSpPr>
        <p:spPr>
          <a:xfrm>
            <a:off x="578498" y="1567543"/>
            <a:ext cx="11140026" cy="2616101"/>
          </a:xfrm>
          <a:prstGeom prst="rect">
            <a:avLst/>
          </a:prstGeom>
        </p:spPr>
        <p:txBody>
          <a:bodyPr wrap="square">
            <a:spAutoFit/>
          </a:bodyPr>
          <a:lstStyle/>
          <a:p>
            <a:pPr marL="286110" indent="-285750">
              <a:lnSpc>
                <a:spcPct val="100000"/>
              </a:lnSpc>
              <a:spcBef>
                <a:spcPts val="1001"/>
              </a:spcBef>
              <a:buClr>
                <a:srgbClr val="8AD0D6"/>
              </a:buClr>
              <a:buSzPct val="80000"/>
              <a:buFont typeface="Arial" panose="020B0604020202020204" pitchFamily="34" charset="0"/>
              <a:buChar char="•"/>
            </a:pPr>
            <a:r>
              <a:rPr lang="en-US" spc="-1" dirty="0">
                <a:latin typeface="Century Gothic"/>
              </a:rPr>
              <a:t>General Lab Rules for this Lab</a:t>
            </a:r>
          </a:p>
          <a:p>
            <a:pPr marL="743310" lvl="1" indent="-285750">
              <a:lnSpc>
                <a:spcPct val="100000"/>
              </a:lnSpc>
              <a:spcBef>
                <a:spcPts val="1001"/>
              </a:spcBef>
              <a:buClr>
                <a:srgbClr val="8AD0D6"/>
              </a:buClr>
              <a:buSzPct val="80000"/>
              <a:buFont typeface="Arial" panose="020B0604020202020204" pitchFamily="34" charset="0"/>
              <a:buChar char="•"/>
            </a:pPr>
            <a:r>
              <a:rPr lang="en-US" sz="1600" b="0" strike="noStrike" spc="-1" dirty="0">
                <a:latin typeface="Century Gothic"/>
              </a:rPr>
              <a:t>No Food or drink to be consumed in the room</a:t>
            </a:r>
          </a:p>
          <a:p>
            <a:pPr marL="743310" lvl="1" indent="-285750">
              <a:lnSpc>
                <a:spcPct val="100000"/>
              </a:lnSpc>
              <a:spcBef>
                <a:spcPts val="1001"/>
              </a:spcBef>
              <a:buClr>
                <a:srgbClr val="8AD0D6"/>
              </a:buClr>
              <a:buSzPct val="80000"/>
              <a:buFont typeface="Arial" panose="020B0604020202020204" pitchFamily="34" charset="0"/>
              <a:buChar char="•"/>
            </a:pPr>
            <a:r>
              <a:rPr lang="en-US" sz="1600" b="0" strike="noStrike" spc="-1" dirty="0">
                <a:latin typeface="Century Gothic"/>
              </a:rPr>
              <a:t>Appropriate gear must be worn</a:t>
            </a:r>
          </a:p>
          <a:p>
            <a:pPr marL="743310" lvl="1" indent="-285750">
              <a:lnSpc>
                <a:spcPct val="100000"/>
              </a:lnSpc>
              <a:spcBef>
                <a:spcPts val="1001"/>
              </a:spcBef>
              <a:buClr>
                <a:srgbClr val="8AD0D6"/>
              </a:buClr>
              <a:buSzPct val="80000"/>
              <a:buFont typeface="Arial" panose="020B0604020202020204" pitchFamily="34" charset="0"/>
              <a:buChar char="•"/>
            </a:pPr>
            <a:r>
              <a:rPr lang="en-US" sz="1600" b="0" strike="noStrike" spc="-1" dirty="0">
                <a:latin typeface="Century Gothic"/>
              </a:rPr>
              <a:t>Work must be carried out in the appropriate areas</a:t>
            </a:r>
          </a:p>
          <a:p>
            <a:pPr marL="743310" lvl="1" indent="-285750">
              <a:lnSpc>
                <a:spcPct val="100000"/>
              </a:lnSpc>
              <a:spcBef>
                <a:spcPts val="1001"/>
              </a:spcBef>
              <a:buClr>
                <a:srgbClr val="8AD0D6"/>
              </a:buClr>
              <a:buSzPct val="80000"/>
              <a:buFont typeface="Arial" panose="020B0604020202020204" pitchFamily="34" charset="0"/>
              <a:buChar char="•"/>
            </a:pPr>
            <a:r>
              <a:rPr lang="en-US" sz="1600" b="0" strike="noStrike" spc="-1" dirty="0">
                <a:latin typeface="Century Gothic"/>
              </a:rPr>
              <a:t>Report incidents/accidents</a:t>
            </a:r>
          </a:p>
          <a:p>
            <a:pPr marL="743310" lvl="1" indent="-285750">
              <a:lnSpc>
                <a:spcPct val="100000"/>
              </a:lnSpc>
              <a:spcBef>
                <a:spcPts val="1001"/>
              </a:spcBef>
              <a:buClr>
                <a:srgbClr val="8AD0D6"/>
              </a:buClr>
              <a:buSzPct val="80000"/>
              <a:buFont typeface="Arial" panose="020B0604020202020204" pitchFamily="34" charset="0"/>
              <a:buChar char="•"/>
            </a:pPr>
            <a:r>
              <a:rPr lang="en-US" sz="1600" b="0" strike="noStrike" spc="-1" dirty="0">
                <a:latin typeface="Century Gothic"/>
              </a:rPr>
              <a:t>Report all broken equipment/Desks/chairs</a:t>
            </a:r>
          </a:p>
          <a:p>
            <a:pPr marL="743310" lvl="1" indent="-285750">
              <a:lnSpc>
                <a:spcPct val="100000"/>
              </a:lnSpc>
              <a:spcBef>
                <a:spcPts val="1001"/>
              </a:spcBef>
              <a:buClr>
                <a:srgbClr val="8AD0D6"/>
              </a:buClr>
              <a:buSzPct val="80000"/>
              <a:buFont typeface="Arial" panose="020B0604020202020204" pitchFamily="34" charset="0"/>
              <a:buChar char="•"/>
            </a:pPr>
            <a:r>
              <a:rPr lang="en-US" sz="1600" b="0" strike="noStrike" spc="-1" dirty="0">
                <a:latin typeface="Century Gothic"/>
              </a:rPr>
              <a:t>Covered Footwear at all times- no </a:t>
            </a:r>
            <a:r>
              <a:rPr lang="en-US" sz="1600" b="0" strike="noStrike" spc="-1" dirty="0" err="1">
                <a:latin typeface="Century Gothic"/>
              </a:rPr>
              <a:t>jandals</a:t>
            </a:r>
            <a:r>
              <a:rPr lang="en-US" sz="1600" b="0" strike="noStrike" spc="-1" dirty="0">
                <a:latin typeface="Century Gothic"/>
              </a:rPr>
              <a:t> or bare feet permitted</a:t>
            </a:r>
          </a:p>
        </p:txBody>
      </p:sp>
      <p:sp>
        <p:nvSpPr>
          <p:cNvPr id="3" name="Rectangle 2">
            <a:extLst>
              <a:ext uri="{FF2B5EF4-FFF2-40B4-BE49-F238E27FC236}">
                <a16:creationId xmlns:a16="http://schemas.microsoft.com/office/drawing/2014/main" id="{EB61EBF6-59B6-4A0E-A607-BCE5DA2FC5E2}"/>
              </a:ext>
            </a:extLst>
          </p:cNvPr>
          <p:cNvSpPr/>
          <p:nvPr/>
        </p:nvSpPr>
        <p:spPr>
          <a:xfrm>
            <a:off x="711663" y="569609"/>
            <a:ext cx="3621569" cy="757130"/>
          </a:xfrm>
          <a:prstGeom prst="rect">
            <a:avLst/>
          </a:prstGeom>
        </p:spPr>
        <p:txBody>
          <a:bodyPr wrap="none">
            <a:spAutoFit/>
          </a:bodyPr>
          <a:lstStyle/>
          <a:p>
            <a:pPr algn="ctr">
              <a:lnSpc>
                <a:spcPct val="90000"/>
              </a:lnSpc>
              <a:spcBef>
                <a:spcPct val="0"/>
              </a:spcBef>
              <a:spcAft>
                <a:spcPts val="600"/>
              </a:spcAft>
            </a:pPr>
            <a:r>
              <a:rPr lang="en-US" sz="4800" cap="all" spc="-1" dirty="0"/>
              <a:t>Lab Briefing</a:t>
            </a:r>
          </a:p>
        </p:txBody>
      </p:sp>
    </p:spTree>
    <p:extLst>
      <p:ext uri="{BB962C8B-B14F-4D97-AF65-F5344CB8AC3E}">
        <p14:creationId xmlns:p14="http://schemas.microsoft.com/office/powerpoint/2010/main" val="2116137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6BDE4C-A128-46AB-BB66-EF857A5903AA}"/>
              </a:ext>
            </a:extLst>
          </p:cNvPr>
          <p:cNvSpPr/>
          <p:nvPr/>
        </p:nvSpPr>
        <p:spPr>
          <a:xfrm>
            <a:off x="578498" y="1567543"/>
            <a:ext cx="11140026" cy="4442242"/>
          </a:xfrm>
          <a:prstGeom prst="rect">
            <a:avLst/>
          </a:prstGeom>
        </p:spPr>
        <p:txBody>
          <a:bodyPr wrap="square">
            <a:spAutoFit/>
          </a:bodyPr>
          <a:lstStyle/>
          <a:p>
            <a:pPr marL="286110" indent="-285750">
              <a:lnSpc>
                <a:spcPct val="100000"/>
              </a:lnSpc>
              <a:spcBef>
                <a:spcPts val="1001"/>
              </a:spcBef>
              <a:buClr>
                <a:srgbClr val="8AD0D6"/>
              </a:buClr>
              <a:buSzPct val="80000"/>
              <a:buFont typeface="Arial" panose="020B0604020202020204" pitchFamily="34" charset="0"/>
              <a:buChar char="•"/>
            </a:pPr>
            <a:r>
              <a:rPr lang="en-US" b="1" spc="-1" dirty="0"/>
              <a:t>Small Items:</a:t>
            </a:r>
          </a:p>
          <a:p>
            <a:pPr marL="360">
              <a:lnSpc>
                <a:spcPct val="100000"/>
              </a:lnSpc>
              <a:spcBef>
                <a:spcPts val="1001"/>
              </a:spcBef>
              <a:buClr>
                <a:srgbClr val="8AD0D6"/>
              </a:buClr>
              <a:buSzPct val="80000"/>
            </a:pPr>
            <a:r>
              <a:rPr lang="en-US" spc="-1" dirty="0"/>
              <a:t>     Risks:</a:t>
            </a:r>
          </a:p>
          <a:p>
            <a:pPr marL="286110" indent="-285750">
              <a:lnSpc>
                <a:spcPct val="100000"/>
              </a:lnSpc>
              <a:spcBef>
                <a:spcPts val="1001"/>
              </a:spcBef>
              <a:buClr>
                <a:srgbClr val="8AD0D6"/>
              </a:buClr>
              <a:buSzPct val="80000"/>
              <a:buFont typeface="Arial" panose="020B0604020202020204" pitchFamily="34" charset="0"/>
              <a:buChar char="•"/>
            </a:pPr>
            <a:r>
              <a:rPr lang="en-US" spc="-1" dirty="0"/>
              <a:t>Small items may fall onto the floor while work is being carried out. These items may contain sharp edges or points which may embed into skin if enough force is present. </a:t>
            </a:r>
            <a:r>
              <a:rPr lang="en-US" b="1" spc="-1" dirty="0"/>
              <a:t>Covered shoes must be warn </a:t>
            </a:r>
            <a:r>
              <a:rPr lang="en-US" spc="-1" dirty="0"/>
              <a:t>to prevent this from happening. Please be aware that the Cleaners do not clean labs and so while it may look clean there will be small parts on the floor. The floors may be cleaned once a year, when there is the least disruption to occupants.</a:t>
            </a:r>
          </a:p>
          <a:p>
            <a:pPr marL="286110" indent="-285750">
              <a:lnSpc>
                <a:spcPct val="100000"/>
              </a:lnSpc>
              <a:spcBef>
                <a:spcPts val="1001"/>
              </a:spcBef>
              <a:buClr>
                <a:srgbClr val="8AD0D6"/>
              </a:buClr>
              <a:buSzPct val="80000"/>
              <a:buFont typeface="Arial" panose="020B0604020202020204" pitchFamily="34" charset="0"/>
              <a:buChar char="•"/>
            </a:pPr>
            <a:r>
              <a:rPr lang="en-US" b="1" spc="-1" dirty="0"/>
              <a:t>Power supplies:</a:t>
            </a:r>
          </a:p>
          <a:p>
            <a:pPr marL="286110" indent="-285750">
              <a:lnSpc>
                <a:spcPct val="100000"/>
              </a:lnSpc>
              <a:spcBef>
                <a:spcPts val="1001"/>
              </a:spcBef>
              <a:buClr>
                <a:srgbClr val="8AD0D6"/>
              </a:buClr>
              <a:buSzPct val="80000"/>
              <a:buFont typeface="Arial" panose="020B0604020202020204" pitchFamily="34" charset="0"/>
              <a:buChar char="•"/>
            </a:pPr>
            <a:r>
              <a:rPr lang="en-US" spc="-1" dirty="0"/>
              <a:t>Risks:</a:t>
            </a:r>
          </a:p>
          <a:p>
            <a:pPr marL="286110" indent="-285750">
              <a:lnSpc>
                <a:spcPct val="100000"/>
              </a:lnSpc>
              <a:spcBef>
                <a:spcPts val="1001"/>
              </a:spcBef>
              <a:buClr>
                <a:srgbClr val="8AD0D6"/>
              </a:buClr>
              <a:buSzPct val="80000"/>
              <a:buFont typeface="Arial" panose="020B0604020202020204" pitchFamily="34" charset="0"/>
              <a:buChar char="•"/>
            </a:pPr>
            <a:r>
              <a:rPr lang="en-US" b="1" spc="-1" dirty="0"/>
              <a:t>Do not solder with battery attached! </a:t>
            </a:r>
            <a:r>
              <a:rPr lang="en-US" spc="-1" dirty="0"/>
              <a:t>Ensure battery is taken out if you have to solder some missing joins. </a:t>
            </a:r>
          </a:p>
          <a:p>
            <a:pPr marL="286110" indent="-285750">
              <a:lnSpc>
                <a:spcPct val="100000"/>
              </a:lnSpc>
              <a:spcBef>
                <a:spcPts val="1001"/>
              </a:spcBef>
              <a:buClr>
                <a:srgbClr val="8AD0D6"/>
              </a:buClr>
              <a:buSzPct val="80000"/>
              <a:buFont typeface="Arial" panose="020B0604020202020204" pitchFamily="34" charset="0"/>
              <a:buChar char="•"/>
            </a:pPr>
            <a:endParaRPr lang="en-US" spc="-1" dirty="0"/>
          </a:p>
          <a:p>
            <a:pPr marL="285750" indent="-285750">
              <a:lnSpc>
                <a:spcPct val="100000"/>
              </a:lnSpc>
              <a:spcBef>
                <a:spcPts val="1001"/>
              </a:spcBef>
              <a:buFont typeface="Arial" panose="020B0604020202020204" pitchFamily="34" charset="0"/>
              <a:buChar char="•"/>
            </a:pPr>
            <a:endParaRPr lang="en-US" spc="-1" dirty="0">
              <a:latin typeface="Century Gothic"/>
            </a:endParaRPr>
          </a:p>
          <a:p>
            <a:pPr marL="285750" indent="-285750">
              <a:lnSpc>
                <a:spcPct val="100000"/>
              </a:lnSpc>
              <a:spcBef>
                <a:spcPts val="1001"/>
              </a:spcBef>
              <a:buFont typeface="Arial" panose="020B0604020202020204" pitchFamily="34" charset="0"/>
              <a:buChar char="•"/>
            </a:pPr>
            <a:endParaRPr lang="en-US" spc="-1" dirty="0">
              <a:latin typeface="Century Gothic"/>
            </a:endParaRPr>
          </a:p>
        </p:txBody>
      </p:sp>
      <p:sp>
        <p:nvSpPr>
          <p:cNvPr id="3" name="Rectangle 2">
            <a:extLst>
              <a:ext uri="{FF2B5EF4-FFF2-40B4-BE49-F238E27FC236}">
                <a16:creationId xmlns:a16="http://schemas.microsoft.com/office/drawing/2014/main" id="{EB61EBF6-59B6-4A0E-A607-BCE5DA2FC5E2}"/>
              </a:ext>
            </a:extLst>
          </p:cNvPr>
          <p:cNvSpPr/>
          <p:nvPr/>
        </p:nvSpPr>
        <p:spPr>
          <a:xfrm>
            <a:off x="707615" y="542976"/>
            <a:ext cx="3088346" cy="757130"/>
          </a:xfrm>
          <a:prstGeom prst="rect">
            <a:avLst/>
          </a:prstGeom>
        </p:spPr>
        <p:txBody>
          <a:bodyPr wrap="none">
            <a:spAutoFit/>
          </a:bodyPr>
          <a:lstStyle/>
          <a:p>
            <a:pPr algn="ctr">
              <a:lnSpc>
                <a:spcPct val="90000"/>
              </a:lnSpc>
              <a:spcBef>
                <a:spcPct val="0"/>
              </a:spcBef>
              <a:spcAft>
                <a:spcPts val="600"/>
              </a:spcAft>
            </a:pPr>
            <a:r>
              <a:rPr lang="en-US" sz="4800" cap="all" spc="-1" dirty="0"/>
              <a:t>Lab Safety</a:t>
            </a:r>
          </a:p>
        </p:txBody>
      </p:sp>
    </p:spTree>
    <p:extLst>
      <p:ext uri="{BB962C8B-B14F-4D97-AF65-F5344CB8AC3E}">
        <p14:creationId xmlns:p14="http://schemas.microsoft.com/office/powerpoint/2010/main" val="1322727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6BDE4C-A128-46AB-BB66-EF857A5903AA}"/>
              </a:ext>
            </a:extLst>
          </p:cNvPr>
          <p:cNvSpPr/>
          <p:nvPr/>
        </p:nvSpPr>
        <p:spPr>
          <a:xfrm>
            <a:off x="578498" y="1567543"/>
            <a:ext cx="6248430" cy="4246419"/>
          </a:xfrm>
          <a:prstGeom prst="rect">
            <a:avLst/>
          </a:prstGeom>
        </p:spPr>
        <p:txBody>
          <a:bodyPr wrap="square">
            <a:spAutoFit/>
          </a:bodyPr>
          <a:lstStyle/>
          <a:p>
            <a:pPr marL="343080" indent="-228600">
              <a:lnSpc>
                <a:spcPct val="110000"/>
              </a:lnSpc>
              <a:spcBef>
                <a:spcPts val="1001"/>
              </a:spcBef>
              <a:buClr>
                <a:srgbClr val="8AD0D6"/>
              </a:buClr>
              <a:buSzPct val="125000"/>
              <a:buFont typeface="Arial" panose="020B0604020202020204" pitchFamily="34" charset="0"/>
              <a:buChar char="•"/>
            </a:pPr>
            <a:r>
              <a:rPr lang="en-US" b="1" strike="noStrike" spc="-1" dirty="0"/>
              <a:t>Soldering:</a:t>
            </a:r>
            <a:endParaRPr lang="en-US" b="0" strike="noStrike" spc="-1" dirty="0"/>
          </a:p>
          <a:p>
            <a:pPr marL="114480">
              <a:lnSpc>
                <a:spcPct val="110000"/>
              </a:lnSpc>
              <a:spcBef>
                <a:spcPts val="1001"/>
              </a:spcBef>
              <a:buClr>
                <a:srgbClr val="8AD0D6"/>
              </a:buClr>
              <a:buSzPct val="125000"/>
            </a:pPr>
            <a:r>
              <a:rPr lang="en-US" b="1" strike="noStrike" spc="-1" dirty="0"/>
              <a:t>Risks:</a:t>
            </a:r>
            <a:endParaRPr lang="en-US" b="0" strike="noStrike" spc="-1" dirty="0"/>
          </a:p>
          <a:p>
            <a:pPr marL="800280" lvl="1" indent="-228600">
              <a:lnSpc>
                <a:spcPct val="110000"/>
              </a:lnSpc>
              <a:spcBef>
                <a:spcPts val="1001"/>
              </a:spcBef>
              <a:buClr>
                <a:srgbClr val="8AD0D6"/>
              </a:buClr>
              <a:buSzPct val="125000"/>
              <a:buFont typeface="Arial" panose="020B0604020202020204" pitchFamily="34" charset="0"/>
              <a:buChar char="•"/>
            </a:pPr>
            <a:r>
              <a:rPr lang="en-US" b="1" strike="noStrike" spc="-1" dirty="0"/>
              <a:t>Soldering iron tips are hot </a:t>
            </a:r>
            <a:r>
              <a:rPr lang="en-US" b="0" strike="noStrike" spc="-1" dirty="0"/>
              <a:t>-  up to 400 degrees. Never touch tip of the iron – remember, hot soldering iron looks exactly same as cold one. To check the temperature touch wet cleaning sponge at soldering stand with tip of the iron. If you can hear hissing sound – iron is hot enough to use.</a:t>
            </a:r>
          </a:p>
          <a:p>
            <a:pPr marL="800280" lvl="1" indent="-228600">
              <a:lnSpc>
                <a:spcPct val="110000"/>
              </a:lnSpc>
              <a:spcBef>
                <a:spcPts val="1001"/>
              </a:spcBef>
              <a:buClr>
                <a:srgbClr val="8AD0D6"/>
              </a:buClr>
              <a:buSzPct val="125000"/>
              <a:buFont typeface="Arial" panose="020B0604020202020204" pitchFamily="34" charset="0"/>
              <a:buChar char="•"/>
            </a:pPr>
            <a:r>
              <a:rPr lang="en-US" b="1" strike="noStrike" spc="-1" dirty="0"/>
              <a:t>Lead is hot </a:t>
            </a:r>
            <a:r>
              <a:rPr lang="en-US" b="0" strike="noStrike" spc="-1" dirty="0"/>
              <a:t>as well and it does not stick to iron tip. Never shake soldering iron to remove excessive lead – always use cleaning sponge.</a:t>
            </a:r>
          </a:p>
          <a:p>
            <a:pPr marL="800280" lvl="1" indent="-228600">
              <a:lnSpc>
                <a:spcPct val="110000"/>
              </a:lnSpc>
              <a:spcBef>
                <a:spcPts val="1001"/>
              </a:spcBef>
              <a:buClr>
                <a:srgbClr val="8AD0D6"/>
              </a:buClr>
              <a:buSzPct val="125000"/>
              <a:buFont typeface="Arial" panose="020B0604020202020204" pitchFamily="34" charset="0"/>
              <a:buChar char="•"/>
            </a:pPr>
            <a:r>
              <a:rPr lang="en-US" b="1" strike="noStrike" spc="-1" dirty="0"/>
              <a:t>Always ensure that the cleaning sponge is damp</a:t>
            </a:r>
            <a:endParaRPr lang="en-US" b="0" strike="noStrike" spc="-1" dirty="0"/>
          </a:p>
        </p:txBody>
      </p:sp>
      <p:sp>
        <p:nvSpPr>
          <p:cNvPr id="3" name="Rectangle 2">
            <a:extLst>
              <a:ext uri="{FF2B5EF4-FFF2-40B4-BE49-F238E27FC236}">
                <a16:creationId xmlns:a16="http://schemas.microsoft.com/office/drawing/2014/main" id="{EB61EBF6-59B6-4A0E-A607-BCE5DA2FC5E2}"/>
              </a:ext>
            </a:extLst>
          </p:cNvPr>
          <p:cNvSpPr/>
          <p:nvPr/>
        </p:nvSpPr>
        <p:spPr>
          <a:xfrm>
            <a:off x="707615" y="542976"/>
            <a:ext cx="3088346" cy="757130"/>
          </a:xfrm>
          <a:prstGeom prst="rect">
            <a:avLst/>
          </a:prstGeom>
        </p:spPr>
        <p:txBody>
          <a:bodyPr wrap="none">
            <a:spAutoFit/>
          </a:bodyPr>
          <a:lstStyle/>
          <a:p>
            <a:pPr algn="ctr">
              <a:lnSpc>
                <a:spcPct val="90000"/>
              </a:lnSpc>
              <a:spcBef>
                <a:spcPct val="0"/>
              </a:spcBef>
              <a:spcAft>
                <a:spcPts val="600"/>
              </a:spcAft>
            </a:pPr>
            <a:r>
              <a:rPr lang="en-US" sz="4800" cap="all" spc="-1" dirty="0"/>
              <a:t>Lab Safety</a:t>
            </a:r>
          </a:p>
        </p:txBody>
      </p:sp>
      <p:pic>
        <p:nvPicPr>
          <p:cNvPr id="1026" name="Picture 2" descr="Image result for soldering fails">
            <a:extLst>
              <a:ext uri="{FF2B5EF4-FFF2-40B4-BE49-F238E27FC236}">
                <a16:creationId xmlns:a16="http://schemas.microsoft.com/office/drawing/2014/main" id="{F07E832F-E7D6-4C19-B51A-853687ED9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347" y="1120024"/>
            <a:ext cx="3048457" cy="384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92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a:extLst>
              <a:ext uri="{FF2B5EF4-FFF2-40B4-BE49-F238E27FC236}">
                <a16:creationId xmlns:a16="http://schemas.microsoft.com/office/drawing/2014/main" id="{D8E1EFBF-E66F-44EE-83D7-CAD5AE7C7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40" y="43622"/>
            <a:ext cx="11513975" cy="674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19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oldering fails">
            <a:extLst>
              <a:ext uri="{FF2B5EF4-FFF2-40B4-BE49-F238E27FC236}">
                <a16:creationId xmlns:a16="http://schemas.microsoft.com/office/drawing/2014/main" id="{3C98B8F6-6588-457A-A012-C5715782B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50" y="625150"/>
            <a:ext cx="11797131" cy="556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10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363467-D2FC-4D61-ADBA-5FEDBA7C338E}"/>
              </a:ext>
            </a:extLst>
          </p:cNvPr>
          <p:cNvSpPr txBox="1"/>
          <p:nvPr/>
        </p:nvSpPr>
        <p:spPr>
          <a:xfrm>
            <a:off x="793109" y="1028343"/>
            <a:ext cx="7587411" cy="4247317"/>
          </a:xfrm>
          <a:prstGeom prst="rect">
            <a:avLst/>
          </a:prstGeom>
          <a:noFill/>
        </p:spPr>
        <p:txBody>
          <a:bodyPr wrap="square" rtlCol="0">
            <a:spAutoFit/>
          </a:bodyPr>
          <a:lstStyle/>
          <a:p>
            <a:r>
              <a:rPr lang="en-NZ" b="1" dirty="0"/>
              <a:t>Tips and tricks</a:t>
            </a:r>
          </a:p>
          <a:p>
            <a:endParaRPr lang="en-NZ" dirty="0"/>
          </a:p>
          <a:p>
            <a:endParaRPr lang="en-NZ" dirty="0"/>
          </a:p>
          <a:p>
            <a:endParaRPr lang="en-NZ" dirty="0"/>
          </a:p>
          <a:p>
            <a:pPr marL="285750" indent="-285750">
              <a:buFont typeface="Arial" panose="020B0604020202020204" pitchFamily="34" charset="0"/>
              <a:buChar char="•"/>
            </a:pPr>
            <a:r>
              <a:rPr lang="en-NZ" dirty="0"/>
              <a:t>Clean the tip and add solder to protect it</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Wait for the pad and the pin to heat up </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Let the solder melt and fill the pad</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Wait for the solder to cool down, you don’t need to blow on it</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Use the right solder for the job, </a:t>
            </a:r>
          </a:p>
          <a:p>
            <a:pPr marL="285750" indent="-285750">
              <a:buFontTx/>
              <a:buChar char="-"/>
            </a:pPr>
            <a:r>
              <a:rPr lang="en-NZ" dirty="0"/>
              <a:t>lead solder is easier to work with</a:t>
            </a:r>
          </a:p>
          <a:p>
            <a:pPr marL="285750" indent="-285750">
              <a:buFontTx/>
              <a:buChar char="-"/>
            </a:pPr>
            <a:r>
              <a:rPr lang="en-NZ" dirty="0"/>
              <a:t>Silver solder is non toxic</a:t>
            </a:r>
          </a:p>
        </p:txBody>
      </p:sp>
      <p:pic>
        <p:nvPicPr>
          <p:cNvPr id="6146" name="Picture 2" descr="Image result for soldering iron tip old">
            <a:extLst>
              <a:ext uri="{FF2B5EF4-FFF2-40B4-BE49-F238E27FC236}">
                <a16:creationId xmlns:a16="http://schemas.microsoft.com/office/drawing/2014/main" id="{CCAA861A-5DE0-4417-A233-126C42097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0338" y="305204"/>
            <a:ext cx="3223240" cy="24154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soldering iron tip">
            <a:extLst>
              <a:ext uri="{FF2B5EF4-FFF2-40B4-BE49-F238E27FC236}">
                <a16:creationId xmlns:a16="http://schemas.microsoft.com/office/drawing/2014/main" id="{28C7D05C-44E8-477A-8268-6A5A7EFCA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024" y="2720673"/>
            <a:ext cx="3893867" cy="169000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soldering iron tip ">
            <a:extLst>
              <a:ext uri="{FF2B5EF4-FFF2-40B4-BE49-F238E27FC236}">
                <a16:creationId xmlns:a16="http://schemas.microsoft.com/office/drawing/2014/main" id="{4B026152-F84B-48D8-98D5-8E2FE5819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661" y="4586642"/>
            <a:ext cx="2736591" cy="196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09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485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6F9BC-C81D-4199-90FE-55B3EE0319BB}"/>
              </a:ext>
            </a:extLst>
          </p:cNvPr>
          <p:cNvSpPr txBox="1"/>
          <p:nvPr/>
        </p:nvSpPr>
        <p:spPr>
          <a:xfrm>
            <a:off x="1429304" y="1225118"/>
            <a:ext cx="7359589" cy="1323439"/>
          </a:xfrm>
          <a:prstGeom prst="rect">
            <a:avLst/>
          </a:prstGeom>
          <a:noFill/>
        </p:spPr>
        <p:txBody>
          <a:bodyPr wrap="square" rtlCol="0">
            <a:spAutoFit/>
          </a:bodyPr>
          <a:lstStyle/>
          <a:p>
            <a:r>
              <a:rPr lang="en-NZ" sz="8000" dirty="0"/>
              <a:t>Questions? </a:t>
            </a:r>
          </a:p>
        </p:txBody>
      </p:sp>
    </p:spTree>
    <p:extLst>
      <p:ext uri="{BB962C8B-B14F-4D97-AF65-F5344CB8AC3E}">
        <p14:creationId xmlns:p14="http://schemas.microsoft.com/office/powerpoint/2010/main" val="182417626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43</TotalTime>
  <Words>368</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Forbes</dc:creator>
  <cp:lastModifiedBy>Daniel Forbes</cp:lastModifiedBy>
  <cp:revision>6</cp:revision>
  <dcterms:created xsi:type="dcterms:W3CDTF">2018-11-15T23:34:27Z</dcterms:created>
  <dcterms:modified xsi:type="dcterms:W3CDTF">2018-11-25T04:30:24Z</dcterms:modified>
</cp:coreProperties>
</file>