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8" r:id="rId5"/>
    <p:sldMasterId id="2147483648" r:id="rId6"/>
  </p:sldMasterIdLst>
  <p:notesMasterIdLst>
    <p:notesMasterId r:id="rId19"/>
  </p:notesMasterIdLst>
  <p:sldIdLst>
    <p:sldId id="257" r:id="rId7"/>
    <p:sldId id="362" r:id="rId8"/>
    <p:sldId id="358" r:id="rId9"/>
    <p:sldId id="363" r:id="rId10"/>
    <p:sldId id="350" r:id="rId11"/>
    <p:sldId id="349" r:id="rId12"/>
    <p:sldId id="340" r:id="rId13"/>
    <p:sldId id="267" r:id="rId14"/>
    <p:sldId id="357" r:id="rId15"/>
    <p:sldId id="353" r:id="rId16"/>
    <p:sldId id="329" r:id="rId17"/>
    <p:sldId id="354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9C"/>
    <a:srgbClr val="003E64"/>
    <a:srgbClr val="FA4238"/>
    <a:srgbClr val="00263E"/>
    <a:srgbClr val="D2F2EC"/>
    <a:srgbClr val="A3E5D9"/>
    <a:srgbClr val="FFC000"/>
    <a:srgbClr val="FFDF79"/>
    <a:srgbClr val="A7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168A1-41A2-4594-A002-F291D7449481}" v="135" dt="2024-07-18T23:45:51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9972" autoAdjust="0"/>
    <p:restoredTop sz="84049" autoAdjust="0"/>
  </p:normalViewPr>
  <p:slideViewPr>
    <p:cSldViewPr snapToGrid="0">
      <p:cViewPr varScale="1">
        <p:scale>
          <a:sx n="69" d="100"/>
          <a:sy n="69" d="100"/>
        </p:scale>
        <p:origin x="3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2692" y="52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Wharton" userId="S::fiona.wharton@stats.govt.nz::c9d4a569-986d-4e08-b68b-af6ffa9b8104" providerId="AD" clId="Web-{6B5CF403-1CE6-C9A3-0154-6DDC4C70C166}"/>
    <pc:docChg chg="modSld">
      <pc:chgData name="Fiona Wharton" userId="S::fiona.wharton@stats.govt.nz::c9d4a569-986d-4e08-b68b-af6ffa9b8104" providerId="AD" clId="Web-{6B5CF403-1CE6-C9A3-0154-6DDC4C70C166}" dt="2024-07-07T23:26:24.773" v="6"/>
      <pc:docMkLst>
        <pc:docMk/>
      </pc:docMkLst>
      <pc:sldChg chg="modNotes">
        <pc:chgData name="Fiona Wharton" userId="S::fiona.wharton@stats.govt.nz::c9d4a569-986d-4e08-b68b-af6ffa9b8104" providerId="AD" clId="Web-{6B5CF403-1CE6-C9A3-0154-6DDC4C70C166}" dt="2024-07-07T23:26:24.773" v="6"/>
        <pc:sldMkLst>
          <pc:docMk/>
          <pc:sldMk cId="2374446456" sldId="357"/>
        </pc:sldMkLst>
      </pc:sldChg>
    </pc:docChg>
  </pc:docChgLst>
  <pc:docChgLst>
    <pc:chgData name="Fiona Wharton" userId="S::fiona.wharton@stats.govt.nz::c9d4a569-986d-4e08-b68b-af6ffa9b8104" providerId="AD" clId="Web-{478D5E57-32CE-754B-F34A-E00EB0CD59F2}"/>
    <pc:docChg chg="addSld delSld modSld sldOrd addMainMaster modMainMaster">
      <pc:chgData name="Fiona Wharton" userId="S::fiona.wharton@stats.govt.nz::c9d4a569-986d-4e08-b68b-af6ffa9b8104" providerId="AD" clId="Web-{478D5E57-32CE-754B-F34A-E00EB0CD59F2}" dt="2024-07-05T00:30:07.589" v="590" actId="1076"/>
      <pc:docMkLst>
        <pc:docMk/>
      </pc:docMkLst>
      <pc:sldChg chg="del">
        <pc:chgData name="Fiona Wharton" userId="S::fiona.wharton@stats.govt.nz::c9d4a569-986d-4e08-b68b-af6ffa9b8104" providerId="AD" clId="Web-{478D5E57-32CE-754B-F34A-E00EB0CD59F2}" dt="2024-07-04T23:22:50.310" v="1"/>
        <pc:sldMkLst>
          <pc:docMk/>
          <pc:sldMk cId="109857222" sldId="256"/>
        </pc:sldMkLst>
      </pc:sldChg>
      <pc:sldChg chg="modSp add modNotes">
        <pc:chgData name="Fiona Wharton" userId="S::fiona.wharton@stats.govt.nz::c9d4a569-986d-4e08-b68b-af6ffa9b8104" providerId="AD" clId="Web-{478D5E57-32CE-754B-F34A-E00EB0CD59F2}" dt="2024-07-04T23:23:15.029" v="14"/>
        <pc:sldMkLst>
          <pc:docMk/>
          <pc:sldMk cId="1746894710" sldId="257"/>
        </pc:sldMkLst>
        <pc:spChg chg="mod">
          <ac:chgData name="Fiona Wharton" userId="S::fiona.wharton@stats.govt.nz::c9d4a569-986d-4e08-b68b-af6ffa9b8104" providerId="AD" clId="Web-{478D5E57-32CE-754B-F34A-E00EB0CD59F2}" dt="2024-07-04T23:23:10.357" v="13" actId="20577"/>
          <ac:spMkLst>
            <pc:docMk/>
            <pc:sldMk cId="1746894710" sldId="257"/>
            <ac:spMk id="2" creationId="{A8BA25D2-D2FB-E9CD-F819-2C4BFF365024}"/>
          </ac:spMkLst>
        </pc:spChg>
        <pc:spChg chg="mod">
          <ac:chgData name="Fiona Wharton" userId="S::fiona.wharton@stats.govt.nz::c9d4a569-986d-4e08-b68b-af6ffa9b8104" providerId="AD" clId="Web-{478D5E57-32CE-754B-F34A-E00EB0CD59F2}" dt="2024-07-04T23:23:00.169" v="7" actId="20577"/>
          <ac:spMkLst>
            <pc:docMk/>
            <pc:sldMk cId="1746894710" sldId="257"/>
            <ac:spMk id="3" creationId="{093B6A0E-BFFC-89F5-C997-2F1F15522DA9}"/>
          </ac:spMkLst>
        </pc:spChg>
      </pc:sldChg>
      <pc:sldChg chg="add">
        <pc:chgData name="Fiona Wharton" userId="S::fiona.wharton@stats.govt.nz::c9d4a569-986d-4e08-b68b-af6ffa9b8104" providerId="AD" clId="Web-{478D5E57-32CE-754B-F34A-E00EB0CD59F2}" dt="2024-07-04T23:29:19.465" v="56"/>
        <pc:sldMkLst>
          <pc:docMk/>
          <pc:sldMk cId="254404152" sldId="265"/>
        </pc:sldMkLst>
      </pc:sldChg>
      <pc:sldChg chg="modSp add modNotes">
        <pc:chgData name="Fiona Wharton" userId="S::fiona.wharton@stats.govt.nz::c9d4a569-986d-4e08-b68b-af6ffa9b8104" providerId="AD" clId="Web-{478D5E57-32CE-754B-F34A-E00EB0CD59F2}" dt="2024-07-04T23:24:48.157" v="25" actId="20577"/>
        <pc:sldMkLst>
          <pc:docMk/>
          <pc:sldMk cId="1127352119" sldId="267"/>
        </pc:sldMkLst>
        <pc:spChg chg="mod">
          <ac:chgData name="Fiona Wharton" userId="S::fiona.wharton@stats.govt.nz::c9d4a569-986d-4e08-b68b-af6ffa9b8104" providerId="AD" clId="Web-{478D5E57-32CE-754B-F34A-E00EB0CD59F2}" dt="2024-07-04T23:24:48.157" v="25" actId="20577"/>
          <ac:spMkLst>
            <pc:docMk/>
            <pc:sldMk cId="1127352119" sldId="267"/>
            <ac:spMk id="6" creationId="{58BC23C3-23E3-4278-3ACA-8ED62B71B3A1}"/>
          </ac:spMkLst>
        </pc:spChg>
        <pc:spChg chg="mod">
          <ac:chgData name="Fiona Wharton" userId="S::fiona.wharton@stats.govt.nz::c9d4a569-986d-4e08-b68b-af6ffa9b8104" providerId="AD" clId="Web-{478D5E57-32CE-754B-F34A-E00EB0CD59F2}" dt="2024-07-04T23:24:26.359" v="22" actId="20577"/>
          <ac:spMkLst>
            <pc:docMk/>
            <pc:sldMk cId="1127352119" sldId="267"/>
            <ac:spMk id="10" creationId="{E1EB9DA8-0FD4-E046-BB6B-18E6BDCF087B}"/>
          </ac:spMkLst>
        </pc:spChg>
      </pc:sldChg>
      <pc:sldChg chg="modSp add modNotes">
        <pc:chgData name="Fiona Wharton" userId="S::fiona.wharton@stats.govt.nz::c9d4a569-986d-4e08-b68b-af6ffa9b8104" providerId="AD" clId="Web-{478D5E57-32CE-754B-F34A-E00EB0CD59F2}" dt="2024-07-04T23:28:29.245" v="50"/>
        <pc:sldMkLst>
          <pc:docMk/>
          <pc:sldMk cId="3754780947" sldId="317"/>
        </pc:sldMkLst>
        <pc:spChg chg="mod">
          <ac:chgData name="Fiona Wharton" userId="S::fiona.wharton@stats.govt.nz::c9d4a569-986d-4e08-b68b-af6ffa9b8104" providerId="AD" clId="Web-{478D5E57-32CE-754B-F34A-E00EB0CD59F2}" dt="2024-07-04T23:28:20.229" v="47" actId="20577"/>
          <ac:spMkLst>
            <pc:docMk/>
            <pc:sldMk cId="3754780947" sldId="317"/>
            <ac:spMk id="2" creationId="{A0B75BEB-FC66-5F8C-8F96-50F2070350AC}"/>
          </ac:spMkLst>
        </pc:spChg>
        <pc:spChg chg="mod">
          <ac:chgData name="Fiona Wharton" userId="S::fiona.wharton@stats.govt.nz::c9d4a569-986d-4e08-b68b-af6ffa9b8104" providerId="AD" clId="Web-{478D5E57-32CE-754B-F34A-E00EB0CD59F2}" dt="2024-07-04T23:28:22.808" v="48" actId="20577"/>
          <ac:spMkLst>
            <pc:docMk/>
            <pc:sldMk cId="3754780947" sldId="317"/>
            <ac:spMk id="8" creationId="{F1BB67DF-B06A-854A-C99F-4302A3FF1A22}"/>
          </ac:spMkLst>
        </pc:spChg>
      </pc:sldChg>
      <pc:sldChg chg="modSp add modNotes">
        <pc:chgData name="Fiona Wharton" userId="S::fiona.wharton@stats.govt.nz::c9d4a569-986d-4e08-b68b-af6ffa9b8104" providerId="AD" clId="Web-{478D5E57-32CE-754B-F34A-E00EB0CD59F2}" dt="2024-07-05T00:30:07.589" v="590" actId="1076"/>
        <pc:sldMkLst>
          <pc:docMk/>
          <pc:sldMk cId="2011449817" sldId="329"/>
        </pc:sldMkLst>
        <pc:spChg chg="mod">
          <ac:chgData name="Fiona Wharton" userId="S::fiona.wharton@stats.govt.nz::c9d4a569-986d-4e08-b68b-af6ffa9b8104" providerId="AD" clId="Web-{478D5E57-32CE-754B-F34A-E00EB0CD59F2}" dt="2024-07-05T00:29:46.651" v="580" actId="20577"/>
          <ac:spMkLst>
            <pc:docMk/>
            <pc:sldMk cId="2011449817" sldId="329"/>
            <ac:spMk id="2" creationId="{1A0D6F32-83CB-929A-6377-04B6C781756B}"/>
          </ac:spMkLst>
        </pc:spChg>
        <pc:spChg chg="mod">
          <ac:chgData name="Fiona Wharton" userId="S::fiona.wharton@stats.govt.nz::c9d4a569-986d-4e08-b68b-af6ffa9b8104" providerId="AD" clId="Web-{478D5E57-32CE-754B-F34A-E00EB0CD59F2}" dt="2024-07-05T00:30:07.589" v="590" actId="1076"/>
          <ac:spMkLst>
            <pc:docMk/>
            <pc:sldMk cId="2011449817" sldId="329"/>
            <ac:spMk id="10" creationId="{F8D43A98-D688-BF68-32BB-9EC4A35B219F}"/>
          </ac:spMkLst>
        </pc:spChg>
      </pc:sldChg>
      <pc:sldChg chg="modSp add ord modNotes">
        <pc:chgData name="Fiona Wharton" userId="S::fiona.wharton@stats.govt.nz::c9d4a569-986d-4e08-b68b-af6ffa9b8104" providerId="AD" clId="Web-{478D5E57-32CE-754B-F34A-E00EB0CD59F2}" dt="2024-07-05T00:29:25.901" v="575"/>
        <pc:sldMkLst>
          <pc:docMk/>
          <pc:sldMk cId="1834224285" sldId="340"/>
        </pc:sldMkLst>
        <pc:spChg chg="mod">
          <ac:chgData name="Fiona Wharton" userId="S::fiona.wharton@stats.govt.nz::c9d4a569-986d-4e08-b68b-af6ffa9b8104" providerId="AD" clId="Web-{478D5E57-32CE-754B-F34A-E00EB0CD59F2}" dt="2024-07-05T00:20:42.824" v="478" actId="1076"/>
          <ac:spMkLst>
            <pc:docMk/>
            <pc:sldMk cId="1834224285" sldId="340"/>
            <ac:spMk id="3" creationId="{391A4FD1-70D4-71A1-7DE2-76042DDC7733}"/>
          </ac:spMkLst>
        </pc:spChg>
        <pc:spChg chg="mod">
          <ac:chgData name="Fiona Wharton" userId="S::fiona.wharton@stats.govt.nz::c9d4a569-986d-4e08-b68b-af6ffa9b8104" providerId="AD" clId="Web-{478D5E57-32CE-754B-F34A-E00EB0CD59F2}" dt="2024-07-05T00:21:00.216" v="482" actId="1076"/>
          <ac:spMkLst>
            <pc:docMk/>
            <pc:sldMk cId="1834224285" sldId="340"/>
            <ac:spMk id="8" creationId="{D36A6A2B-9336-C2B2-A8E0-9D4CEEB65F73}"/>
          </ac:spMkLst>
        </pc:spChg>
        <pc:spChg chg="mod">
          <ac:chgData name="Fiona Wharton" userId="S::fiona.wharton@stats.govt.nz::c9d4a569-986d-4e08-b68b-af6ffa9b8104" providerId="AD" clId="Web-{478D5E57-32CE-754B-F34A-E00EB0CD59F2}" dt="2024-07-05T00:20:55.684" v="481" actId="1076"/>
          <ac:spMkLst>
            <pc:docMk/>
            <pc:sldMk cId="1834224285" sldId="340"/>
            <ac:spMk id="10" creationId="{F61839F0-81F8-1588-F709-BABBAEB9587A}"/>
          </ac:spMkLst>
        </pc:spChg>
        <pc:picChg chg="mod modCrop">
          <ac:chgData name="Fiona Wharton" userId="S::fiona.wharton@stats.govt.nz::c9d4a569-986d-4e08-b68b-af6ffa9b8104" providerId="AD" clId="Web-{478D5E57-32CE-754B-F34A-E00EB0CD59F2}" dt="2024-07-05T00:20:39.449" v="477" actId="1076"/>
          <ac:picMkLst>
            <pc:docMk/>
            <pc:sldMk cId="1834224285" sldId="340"/>
            <ac:picMk id="2" creationId="{5FAD62D0-4949-D78B-0131-AA0223E06169}"/>
          </ac:picMkLst>
        </pc:picChg>
      </pc:sldChg>
      <pc:sldChg chg="modSp add ord modNotes">
        <pc:chgData name="Fiona Wharton" userId="S::fiona.wharton@stats.govt.nz::c9d4a569-986d-4e08-b68b-af6ffa9b8104" providerId="AD" clId="Web-{478D5E57-32CE-754B-F34A-E00EB0CD59F2}" dt="2024-07-05T00:00:45.341" v="323"/>
        <pc:sldMkLst>
          <pc:docMk/>
          <pc:sldMk cId="4133182398" sldId="349"/>
        </pc:sldMkLst>
        <pc:spChg chg="mod">
          <ac:chgData name="Fiona Wharton" userId="S::fiona.wharton@stats.govt.nz::c9d4a569-986d-4e08-b68b-af6ffa9b8104" providerId="AD" clId="Web-{478D5E57-32CE-754B-F34A-E00EB0CD59F2}" dt="2024-07-04T23:54:12.049" v="237" actId="20577"/>
          <ac:spMkLst>
            <pc:docMk/>
            <pc:sldMk cId="4133182398" sldId="349"/>
            <ac:spMk id="2" creationId="{3A0AABB6-5B99-6F18-2084-C29DCE3C55EE}"/>
          </ac:spMkLst>
        </pc:spChg>
        <pc:spChg chg="mod">
          <ac:chgData name="Fiona Wharton" userId="S::fiona.wharton@stats.govt.nz::c9d4a569-986d-4e08-b68b-af6ffa9b8104" providerId="AD" clId="Web-{478D5E57-32CE-754B-F34A-E00EB0CD59F2}" dt="2024-07-04T23:56:47.366" v="283" actId="14100"/>
          <ac:spMkLst>
            <pc:docMk/>
            <pc:sldMk cId="4133182398" sldId="349"/>
            <ac:spMk id="4" creationId="{461BB81C-A2C9-04D1-44E1-9DCE9CCEF9C6}"/>
          </ac:spMkLst>
        </pc:spChg>
        <pc:picChg chg="mod">
          <ac:chgData name="Fiona Wharton" userId="S::fiona.wharton@stats.govt.nz::c9d4a569-986d-4e08-b68b-af6ffa9b8104" providerId="AD" clId="Web-{478D5E57-32CE-754B-F34A-E00EB0CD59F2}" dt="2024-07-04T23:56:36.834" v="281" actId="14100"/>
          <ac:picMkLst>
            <pc:docMk/>
            <pc:sldMk cId="4133182398" sldId="349"/>
            <ac:picMk id="6" creationId="{83A7C15E-9E0B-8000-CD7F-5ABB3A4F09BD}"/>
          </ac:picMkLst>
        </pc:picChg>
      </pc:sldChg>
      <pc:sldChg chg="addSp delSp modSp add ord modNotes">
        <pc:chgData name="Fiona Wharton" userId="S::fiona.wharton@stats.govt.nz::c9d4a569-986d-4e08-b68b-af6ffa9b8104" providerId="AD" clId="Web-{478D5E57-32CE-754B-F34A-E00EB0CD59F2}" dt="2024-07-05T00:06:38.412" v="376"/>
        <pc:sldMkLst>
          <pc:docMk/>
          <pc:sldMk cId="3265319166" sldId="350"/>
        </pc:sldMkLst>
        <pc:spChg chg="del">
          <ac:chgData name="Fiona Wharton" userId="S::fiona.wharton@stats.govt.nz::c9d4a569-986d-4e08-b68b-af6ffa9b8104" providerId="AD" clId="Web-{478D5E57-32CE-754B-F34A-E00EB0CD59F2}" dt="2024-07-04T23:38:38.667" v="76"/>
          <ac:spMkLst>
            <pc:docMk/>
            <pc:sldMk cId="3265319166" sldId="350"/>
            <ac:spMk id="2" creationId="{C0CB02F7-F87C-1231-4403-F7CEE131B1DF}"/>
          </ac:spMkLst>
        </pc:spChg>
        <pc:spChg chg="mod">
          <ac:chgData name="Fiona Wharton" userId="S::fiona.wharton@stats.govt.nz::c9d4a569-986d-4e08-b68b-af6ffa9b8104" providerId="AD" clId="Web-{478D5E57-32CE-754B-F34A-E00EB0CD59F2}" dt="2024-07-04T23:52:55.829" v="229" actId="1076"/>
          <ac:spMkLst>
            <pc:docMk/>
            <pc:sldMk cId="3265319166" sldId="350"/>
            <ac:spMk id="3" creationId="{59AF74BB-A56E-CD07-8E01-43F4223A76D7}"/>
          </ac:spMkLst>
        </pc:spChg>
        <pc:spChg chg="del">
          <ac:chgData name="Fiona Wharton" userId="S::fiona.wharton@stats.govt.nz::c9d4a569-986d-4e08-b68b-af6ffa9b8104" providerId="AD" clId="Web-{478D5E57-32CE-754B-F34A-E00EB0CD59F2}" dt="2024-07-04T23:37:04.680" v="63"/>
          <ac:spMkLst>
            <pc:docMk/>
            <pc:sldMk cId="3265319166" sldId="350"/>
            <ac:spMk id="4" creationId="{178C8171-57D0-DAEC-57F8-AAFD66BB6F4F}"/>
          </ac:spMkLst>
        </pc:spChg>
        <pc:spChg chg="del mod">
          <ac:chgData name="Fiona Wharton" userId="S::fiona.wharton@stats.govt.nz::c9d4a569-986d-4e08-b68b-af6ffa9b8104" providerId="AD" clId="Web-{478D5E57-32CE-754B-F34A-E00EB0CD59F2}" dt="2024-07-04T23:37:10.305" v="64"/>
          <ac:spMkLst>
            <pc:docMk/>
            <pc:sldMk cId="3265319166" sldId="350"/>
            <ac:spMk id="7" creationId="{F8E69566-34FF-B534-4746-3CA1DFCD8C42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7:12.274" v="65"/>
          <ac:spMkLst>
            <pc:docMk/>
            <pc:sldMk cId="3265319166" sldId="350"/>
            <ac:spMk id="8" creationId="{1491E0D2-F4AC-8022-F170-0C7293EF5D34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7:12.274" v="65"/>
          <ac:spMkLst>
            <pc:docMk/>
            <pc:sldMk cId="3265319166" sldId="350"/>
            <ac:spMk id="9" creationId="{E4D0B3E0-A518-0E35-4ACC-575A39FBD2C2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7:12.274" v="65"/>
          <ac:spMkLst>
            <pc:docMk/>
            <pc:sldMk cId="3265319166" sldId="350"/>
            <ac:spMk id="11" creationId="{61544102-9841-A0BE-70AB-3E5530FEBF3E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7:12.274" v="65"/>
          <ac:spMkLst>
            <pc:docMk/>
            <pc:sldMk cId="3265319166" sldId="350"/>
            <ac:spMk id="12" creationId="{374B8AF5-A877-72BF-D350-6DD4B40AD73B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7:12.274" v="65"/>
          <ac:spMkLst>
            <pc:docMk/>
            <pc:sldMk cId="3265319166" sldId="350"/>
            <ac:spMk id="13" creationId="{A7E06654-F3BE-6839-C02C-D3B2AE055371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7:12.274" v="65"/>
          <ac:spMkLst>
            <pc:docMk/>
            <pc:sldMk cId="3265319166" sldId="350"/>
            <ac:spMk id="14" creationId="{9742DB8A-659C-AA2C-4364-DF7580F431F3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7:12.274" v="65"/>
          <ac:spMkLst>
            <pc:docMk/>
            <pc:sldMk cId="3265319166" sldId="350"/>
            <ac:spMk id="15" creationId="{BA75580B-BF54-C1F5-27FD-C9BF6DDCA318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7:12.274" v="65"/>
          <ac:spMkLst>
            <pc:docMk/>
            <pc:sldMk cId="3265319166" sldId="350"/>
            <ac:spMk id="16" creationId="{8F456D5C-9A1A-E160-9175-21C13080DC8C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7:12.274" v="65"/>
          <ac:spMkLst>
            <pc:docMk/>
            <pc:sldMk cId="3265319166" sldId="350"/>
            <ac:spMk id="17" creationId="{388497EA-224C-01C0-3014-E1DC5504CEDF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7:12.274" v="65"/>
          <ac:spMkLst>
            <pc:docMk/>
            <pc:sldMk cId="3265319166" sldId="350"/>
            <ac:spMk id="18" creationId="{A4F59912-5E24-AE32-EDB9-119B5B5C52E1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7:12.274" v="65"/>
          <ac:spMkLst>
            <pc:docMk/>
            <pc:sldMk cId="3265319166" sldId="350"/>
            <ac:spMk id="19" creationId="{45618F66-A357-D8CA-CBAF-AF47FC1402EC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7:12.274" v="65"/>
          <ac:spMkLst>
            <pc:docMk/>
            <pc:sldMk cId="3265319166" sldId="350"/>
            <ac:spMk id="20" creationId="{32591A6A-D839-52B0-B03F-8C0711125FD1}"/>
          </ac:spMkLst>
        </pc:spChg>
        <pc:spChg chg="add mod">
          <ac:chgData name="Fiona Wharton" userId="S::fiona.wharton@stats.govt.nz::c9d4a569-986d-4e08-b68b-af6ffa9b8104" providerId="AD" clId="Web-{478D5E57-32CE-754B-F34A-E00EB0CD59F2}" dt="2024-07-04T23:52:40.094" v="228" actId="20577"/>
          <ac:spMkLst>
            <pc:docMk/>
            <pc:sldMk cId="3265319166" sldId="350"/>
            <ac:spMk id="21" creationId="{D6424078-0E79-E491-D120-BA0F9695D811}"/>
          </ac:spMkLst>
        </pc:spChg>
        <pc:grpChg chg="add del mod">
          <ac:chgData name="Fiona Wharton" userId="S::fiona.wharton@stats.govt.nz::c9d4a569-986d-4e08-b68b-af6ffa9b8104" providerId="AD" clId="Web-{478D5E57-32CE-754B-F34A-E00EB0CD59F2}" dt="2024-07-04T23:39:51.106" v="89"/>
          <ac:grpSpMkLst>
            <pc:docMk/>
            <pc:sldMk cId="3265319166" sldId="350"/>
            <ac:grpSpMk id="5" creationId="{4BE6F7C3-16C3-9A45-CA12-908BFA45F65C}"/>
          </ac:grpSpMkLst>
        </pc:grpChg>
        <pc:grpChg chg="add">
          <ac:chgData name="Fiona Wharton" userId="S::fiona.wharton@stats.govt.nz::c9d4a569-986d-4e08-b68b-af6ffa9b8104" providerId="AD" clId="Web-{478D5E57-32CE-754B-F34A-E00EB0CD59F2}" dt="2024-07-04T23:37:12.274" v="65"/>
          <ac:grpSpMkLst>
            <pc:docMk/>
            <pc:sldMk cId="3265319166" sldId="350"/>
            <ac:grpSpMk id="6" creationId="{E9B5208D-1A77-6218-B5F1-122F3D4AF91E}"/>
          </ac:grpSpMkLst>
        </pc:grpChg>
        <pc:picChg chg="del">
          <ac:chgData name="Fiona Wharton" userId="S::fiona.wharton@stats.govt.nz::c9d4a569-986d-4e08-b68b-af6ffa9b8104" providerId="AD" clId="Web-{478D5E57-32CE-754B-F34A-E00EB0CD59F2}" dt="2024-07-04T23:30:34.186" v="58"/>
          <ac:picMkLst>
            <pc:docMk/>
            <pc:sldMk cId="3265319166" sldId="350"/>
            <ac:picMk id="10" creationId="{8A505692-2E44-5B24-EA19-27B27C27255F}"/>
          </ac:picMkLst>
        </pc:picChg>
      </pc:sldChg>
      <pc:sldChg chg="addSp delSp modSp add ord replId">
        <pc:chgData name="Fiona Wharton" userId="S::fiona.wharton@stats.govt.nz::c9d4a569-986d-4e08-b68b-af6ffa9b8104" providerId="AD" clId="Web-{478D5E57-32CE-754B-F34A-E00EB0CD59F2}" dt="2024-07-04T23:43:34.471" v="145" actId="20577"/>
        <pc:sldMkLst>
          <pc:docMk/>
          <pc:sldMk cId="4290552313" sldId="351"/>
        </pc:sldMkLst>
        <pc:spChg chg="del">
          <ac:chgData name="Fiona Wharton" userId="S::fiona.wharton@stats.govt.nz::c9d4a569-986d-4e08-b68b-af6ffa9b8104" providerId="AD" clId="Web-{478D5E57-32CE-754B-F34A-E00EB0CD59F2}" dt="2024-07-04T23:39:32.840" v="84"/>
          <ac:spMkLst>
            <pc:docMk/>
            <pc:sldMk cId="4290552313" sldId="351"/>
            <ac:spMk id="3" creationId="{59AF74BB-A56E-CD07-8E01-43F4223A76D7}"/>
          </ac:spMkLst>
        </pc:spChg>
        <pc:spChg chg="add del">
          <ac:chgData name="Fiona Wharton" userId="S::fiona.wharton@stats.govt.nz::c9d4a569-986d-4e08-b68b-af6ffa9b8104" providerId="AD" clId="Web-{478D5E57-32CE-754B-F34A-E00EB0CD59F2}" dt="2024-07-04T23:39:43.434" v="88"/>
          <ac:spMkLst>
            <pc:docMk/>
            <pc:sldMk cId="4290552313" sldId="351"/>
            <ac:spMk id="4" creationId="{178C8171-57D0-DAEC-57F8-AAFD66BB6F4F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9:34.012" v="85"/>
          <ac:spMkLst>
            <pc:docMk/>
            <pc:sldMk cId="4290552313" sldId="351"/>
            <ac:spMk id="6" creationId="{DE67C224-6386-6B82-09F5-8AD8BC53529D}"/>
          </ac:spMkLst>
        </pc:spChg>
        <pc:spChg chg="del">
          <ac:chgData name="Fiona Wharton" userId="S::fiona.wharton@stats.govt.nz::c9d4a569-986d-4e08-b68b-af6ffa9b8104" providerId="AD" clId="Web-{478D5E57-32CE-754B-F34A-E00EB0CD59F2}" dt="2024-07-04T23:39:38.168" v="86"/>
          <ac:spMkLst>
            <pc:docMk/>
            <pc:sldMk cId="4290552313" sldId="351"/>
            <ac:spMk id="7" creationId="{F8E69566-34FF-B534-4746-3CA1DFCD8C42}"/>
          </ac:spMkLst>
        </pc:spChg>
        <pc:spChg chg="add mod">
          <ac:chgData name="Fiona Wharton" userId="S::fiona.wharton@stats.govt.nz::c9d4a569-986d-4e08-b68b-af6ffa9b8104" providerId="AD" clId="Web-{478D5E57-32CE-754B-F34A-E00EB0CD59F2}" dt="2024-07-04T23:41:27.937" v="117" actId="20577"/>
          <ac:spMkLst>
            <pc:docMk/>
            <pc:sldMk cId="4290552313" sldId="351"/>
            <ac:spMk id="10" creationId="{1491E0D2-F4AC-8022-F170-0C7293EF5D34}"/>
          </ac:spMkLst>
        </pc:spChg>
        <pc:spChg chg="add mod">
          <ac:chgData name="Fiona Wharton" userId="S::fiona.wharton@stats.govt.nz::c9d4a569-986d-4e08-b68b-af6ffa9b8104" providerId="AD" clId="Web-{478D5E57-32CE-754B-F34A-E00EB0CD59F2}" dt="2024-07-04T23:41:18.249" v="111" actId="20577"/>
          <ac:spMkLst>
            <pc:docMk/>
            <pc:sldMk cId="4290552313" sldId="351"/>
            <ac:spMk id="11" creationId="{E4D0B3E0-A518-0E35-4ACC-575A39FBD2C2}"/>
          </ac:spMkLst>
        </pc:spChg>
        <pc:spChg chg="add mod">
          <ac:chgData name="Fiona Wharton" userId="S::fiona.wharton@stats.govt.nz::c9d4a569-986d-4e08-b68b-af6ffa9b8104" providerId="AD" clId="Web-{478D5E57-32CE-754B-F34A-E00EB0CD59F2}" dt="2024-07-04T23:41:12.014" v="108" actId="20577"/>
          <ac:spMkLst>
            <pc:docMk/>
            <pc:sldMk cId="4290552313" sldId="351"/>
            <ac:spMk id="12" creationId="{61544102-9841-A0BE-70AB-3E5530FEBF3E}"/>
          </ac:spMkLst>
        </pc:spChg>
        <pc:spChg chg="add mod">
          <ac:chgData name="Fiona Wharton" userId="S::fiona.wharton@stats.govt.nz::c9d4a569-986d-4e08-b68b-af6ffa9b8104" providerId="AD" clId="Web-{478D5E57-32CE-754B-F34A-E00EB0CD59F2}" dt="2024-07-04T23:41:23.921" v="114" actId="20577"/>
          <ac:spMkLst>
            <pc:docMk/>
            <pc:sldMk cId="4290552313" sldId="351"/>
            <ac:spMk id="13" creationId="{374B8AF5-A877-72BF-D350-6DD4B40AD73B}"/>
          </ac:spMkLst>
        </pc:spChg>
        <pc:spChg chg="add mod">
          <ac:chgData name="Fiona Wharton" userId="S::fiona.wharton@stats.govt.nz::c9d4a569-986d-4e08-b68b-af6ffa9b8104" providerId="AD" clId="Web-{478D5E57-32CE-754B-F34A-E00EB0CD59F2}" dt="2024-07-04T23:43:34.471" v="145" actId="20577"/>
          <ac:spMkLst>
            <pc:docMk/>
            <pc:sldMk cId="4290552313" sldId="351"/>
            <ac:spMk id="14" creationId="{A7E06654-F3BE-6839-C02C-D3B2AE055371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9:54.012" v="90"/>
          <ac:spMkLst>
            <pc:docMk/>
            <pc:sldMk cId="4290552313" sldId="351"/>
            <ac:spMk id="15" creationId="{9742DB8A-659C-AA2C-4364-DF7580F431F3}"/>
          </ac:spMkLst>
        </pc:spChg>
        <pc:spChg chg="add mod">
          <ac:chgData name="Fiona Wharton" userId="S::fiona.wharton@stats.govt.nz::c9d4a569-986d-4e08-b68b-af6ffa9b8104" providerId="AD" clId="Web-{478D5E57-32CE-754B-F34A-E00EB0CD59F2}" dt="2024-07-04T23:42:29.954" v="133" actId="20577"/>
          <ac:spMkLst>
            <pc:docMk/>
            <pc:sldMk cId="4290552313" sldId="351"/>
            <ac:spMk id="16" creationId="{BA75580B-BF54-C1F5-27FD-C9BF6DDCA318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9:54.012" v="90"/>
          <ac:spMkLst>
            <pc:docMk/>
            <pc:sldMk cId="4290552313" sldId="351"/>
            <ac:spMk id="17" creationId="{8F456D5C-9A1A-E160-9175-21C13080DC8C}"/>
          </ac:spMkLst>
        </pc:spChg>
        <pc:spChg chg="add mod">
          <ac:chgData name="Fiona Wharton" userId="S::fiona.wharton@stats.govt.nz::c9d4a569-986d-4e08-b68b-af6ffa9b8104" providerId="AD" clId="Web-{478D5E57-32CE-754B-F34A-E00EB0CD59F2}" dt="2024-07-04T23:42:31.469" v="135" actId="20577"/>
          <ac:spMkLst>
            <pc:docMk/>
            <pc:sldMk cId="4290552313" sldId="351"/>
            <ac:spMk id="18" creationId="{388497EA-224C-01C0-3014-E1DC5504CEDF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9:54.012" v="90"/>
          <ac:spMkLst>
            <pc:docMk/>
            <pc:sldMk cId="4290552313" sldId="351"/>
            <ac:spMk id="19" creationId="{A4F59912-5E24-AE32-EDB9-119B5B5C52E1}"/>
          </ac:spMkLst>
        </pc:spChg>
        <pc:spChg chg="add mod">
          <ac:chgData name="Fiona Wharton" userId="S::fiona.wharton@stats.govt.nz::c9d4a569-986d-4e08-b68b-af6ffa9b8104" providerId="AD" clId="Web-{478D5E57-32CE-754B-F34A-E00EB0CD59F2}" dt="2024-07-04T23:43:10.220" v="143" actId="20577"/>
          <ac:spMkLst>
            <pc:docMk/>
            <pc:sldMk cId="4290552313" sldId="351"/>
            <ac:spMk id="20" creationId="{45618F66-A357-D8CA-CBAF-AF47FC1402EC}"/>
          </ac:spMkLst>
        </pc:spChg>
        <pc:spChg chg="add">
          <ac:chgData name="Fiona Wharton" userId="S::fiona.wharton@stats.govt.nz::c9d4a569-986d-4e08-b68b-af6ffa9b8104" providerId="AD" clId="Web-{478D5E57-32CE-754B-F34A-E00EB0CD59F2}" dt="2024-07-04T23:39:54.012" v="90"/>
          <ac:spMkLst>
            <pc:docMk/>
            <pc:sldMk cId="4290552313" sldId="351"/>
            <ac:spMk id="21" creationId="{32591A6A-D839-52B0-B03F-8C0711125FD1}"/>
          </ac:spMkLst>
        </pc:spChg>
        <pc:grpChg chg="add mod">
          <ac:chgData name="Fiona Wharton" userId="S::fiona.wharton@stats.govt.nz::c9d4a569-986d-4e08-b68b-af6ffa9b8104" providerId="AD" clId="Web-{478D5E57-32CE-754B-F34A-E00EB0CD59F2}" dt="2024-07-04T23:39:59.841" v="91" actId="1076"/>
          <ac:grpSpMkLst>
            <pc:docMk/>
            <pc:sldMk cId="4290552313" sldId="351"/>
            <ac:grpSpMk id="8" creationId="{4BE6F7C3-16C3-9A45-CA12-908BFA45F65C}"/>
          </ac:grpSpMkLst>
        </pc:grpChg>
        <pc:grpChg chg="add">
          <ac:chgData name="Fiona Wharton" userId="S::fiona.wharton@stats.govt.nz::c9d4a569-986d-4e08-b68b-af6ffa9b8104" providerId="AD" clId="Web-{478D5E57-32CE-754B-F34A-E00EB0CD59F2}" dt="2024-07-04T23:39:54.012" v="90"/>
          <ac:grpSpMkLst>
            <pc:docMk/>
            <pc:sldMk cId="4290552313" sldId="351"/>
            <ac:grpSpMk id="9" creationId="{E9B5208D-1A77-6218-B5F1-122F3D4AF91E}"/>
          </ac:grpSpMkLst>
        </pc:grpChg>
      </pc:sldChg>
      <pc:sldChg chg="delSp modSp add replId modNotes">
        <pc:chgData name="Fiona Wharton" userId="S::fiona.wharton@stats.govt.nz::c9d4a569-986d-4e08-b68b-af6ffa9b8104" providerId="AD" clId="Web-{478D5E57-32CE-754B-F34A-E00EB0CD59F2}" dt="2024-07-05T00:15:15.988" v="414" actId="20577"/>
        <pc:sldMkLst>
          <pc:docMk/>
          <pc:sldMk cId="3462882266" sldId="352"/>
        </pc:sldMkLst>
        <pc:spChg chg="del">
          <ac:chgData name="Fiona Wharton" userId="S::fiona.wharton@stats.govt.nz::c9d4a569-986d-4e08-b68b-af6ffa9b8104" providerId="AD" clId="Web-{478D5E57-32CE-754B-F34A-E00EB0CD59F2}" dt="2024-07-05T00:08:11.508" v="389"/>
          <ac:spMkLst>
            <pc:docMk/>
            <pc:sldMk cId="3462882266" sldId="352"/>
            <ac:spMk id="2" creationId="{C0CB02F7-F87C-1231-4403-F7CEE131B1DF}"/>
          </ac:spMkLst>
        </pc:spChg>
        <pc:spChg chg="mod">
          <ac:chgData name="Fiona Wharton" userId="S::fiona.wharton@stats.govt.nz::c9d4a569-986d-4e08-b68b-af6ffa9b8104" providerId="AD" clId="Web-{478D5E57-32CE-754B-F34A-E00EB0CD59F2}" dt="2024-07-05T00:03:42.658" v="350" actId="20577"/>
          <ac:spMkLst>
            <pc:docMk/>
            <pc:sldMk cId="3462882266" sldId="352"/>
            <ac:spMk id="3" creationId="{59AF74BB-A56E-CD07-8E01-43F4223A76D7}"/>
          </ac:spMkLst>
        </pc:spChg>
        <pc:spChg chg="mod">
          <ac:chgData name="Fiona Wharton" userId="S::fiona.wharton@stats.govt.nz::c9d4a569-986d-4e08-b68b-af6ffa9b8104" providerId="AD" clId="Web-{478D5E57-32CE-754B-F34A-E00EB0CD59F2}" dt="2024-07-05T00:15:15.988" v="414" actId="20577"/>
          <ac:spMkLst>
            <pc:docMk/>
            <pc:sldMk cId="3462882266" sldId="352"/>
            <ac:spMk id="4" creationId="{178C8171-57D0-DAEC-57F8-AAFD66BB6F4F}"/>
          </ac:spMkLst>
        </pc:spChg>
        <pc:spChg chg="del mod">
          <ac:chgData name="Fiona Wharton" userId="S::fiona.wharton@stats.govt.nz::c9d4a569-986d-4e08-b68b-af6ffa9b8104" providerId="AD" clId="Web-{478D5E57-32CE-754B-F34A-E00EB0CD59F2}" dt="2024-07-04T23:38:59.527" v="80"/>
          <ac:spMkLst>
            <pc:docMk/>
            <pc:sldMk cId="3462882266" sldId="352"/>
            <ac:spMk id="7" creationId="{F8E69566-34FF-B534-4746-3CA1DFCD8C42}"/>
          </ac:spMkLst>
        </pc:spChg>
      </pc:sldChg>
      <pc:sldMasterChg chg="add addSldLayout">
        <pc:chgData name="Fiona Wharton" userId="S::fiona.wharton@stats.govt.nz::c9d4a569-986d-4e08-b68b-af6ffa9b8104" providerId="AD" clId="Web-{478D5E57-32CE-754B-F34A-E00EB0CD59F2}" dt="2024-07-04T23:30:27.108" v="57"/>
        <pc:sldMasterMkLst>
          <pc:docMk/>
          <pc:sldMasterMk cId="2376071392" sldId="2147483648"/>
        </pc:sldMasterMkLst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3138617352" sldId="2147483649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3190809863" sldId="2147483650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3325430519" sldId="2147483651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3972490915" sldId="2147483652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1417913337" sldId="2147483653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2725566464" sldId="2147483654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2272064551" sldId="2147483655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1171153808" sldId="2147483656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3918778823" sldId="2147483657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1446325185" sldId="2147483658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4264297783" sldId="2147483659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2318761577" sldId="2147483660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3396559661" sldId="2147483661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685201953" sldId="2147483662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3948484653" sldId="2147483663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2174045618" sldId="2147483664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376071392" sldId="2147483648"/>
            <pc:sldLayoutMk cId="2140372717" sldId="2147483665"/>
          </pc:sldLayoutMkLst>
        </pc:sldLayoutChg>
      </pc:sldMasterChg>
      <pc:sldMasterChg chg="replId addSldLayout modSldLayout">
        <pc:chgData name="Fiona Wharton" userId="S::fiona.wharton@stats.govt.nz::c9d4a569-986d-4e08-b68b-af6ffa9b8104" providerId="AD" clId="Web-{478D5E57-32CE-754B-F34A-E00EB0CD59F2}" dt="2024-07-04T23:27:46.697" v="37"/>
        <pc:sldMasterMkLst>
          <pc:docMk/>
          <pc:sldMasterMk cId="2460954070" sldId="2147483674"/>
        </pc:sldMasterMkLst>
        <pc:sldLayoutChg chg="add">
          <pc:chgData name="Fiona Wharton" userId="S::fiona.wharton@stats.govt.nz::c9d4a569-986d-4e08-b68b-af6ffa9b8104" providerId="AD" clId="Web-{478D5E57-32CE-754B-F34A-E00EB0CD59F2}" dt="2024-07-04T23:23:58.859" v="15"/>
          <pc:sldLayoutMkLst>
            <pc:docMk/>
            <pc:sldMasterMk cId="2460954070" sldId="2147483674"/>
            <pc:sldLayoutMk cId="2221235096" sldId="2147483673"/>
          </pc:sldLayoutMkLst>
        </pc:sldLayoutChg>
        <pc:sldLayoutChg chg="replI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460954070" sldId="2147483674"/>
            <pc:sldLayoutMk cId="2385387890" sldId="2147483675"/>
          </pc:sldLayoutMkLst>
        </pc:sldLayoutChg>
        <pc:sldLayoutChg chg="replI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460954070" sldId="2147483674"/>
            <pc:sldLayoutMk cId="949138452" sldId="2147483676"/>
          </pc:sldLayoutMkLst>
        </pc:sldLayoutChg>
        <pc:sldLayoutChg chg="replI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460954070" sldId="2147483674"/>
            <pc:sldLayoutMk cId="2591524520" sldId="2147483677"/>
          </pc:sldLayoutMkLst>
        </pc:sldLayoutChg>
        <pc:sldLayoutChg chg="replI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460954070" sldId="2147483674"/>
            <pc:sldLayoutMk cId="1203092039" sldId="2147483678"/>
          </pc:sldLayoutMkLst>
        </pc:sldLayoutChg>
        <pc:sldLayoutChg chg="replI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460954070" sldId="2147483674"/>
            <pc:sldLayoutMk cId="3733172339" sldId="2147483679"/>
          </pc:sldLayoutMkLst>
        </pc:sldLayoutChg>
        <pc:sldLayoutChg chg="replI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460954070" sldId="2147483674"/>
            <pc:sldLayoutMk cId="3210312558" sldId="2147483680"/>
          </pc:sldLayoutMkLst>
        </pc:sldLayoutChg>
        <pc:sldLayoutChg chg="replI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460954070" sldId="2147483674"/>
            <pc:sldLayoutMk cId="3146388984" sldId="2147483681"/>
          </pc:sldLayoutMkLst>
        </pc:sldLayoutChg>
        <pc:sldLayoutChg chg="replI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460954070" sldId="2147483674"/>
            <pc:sldLayoutMk cId="3171841454" sldId="2147483682"/>
          </pc:sldLayoutMkLst>
        </pc:sldLayoutChg>
        <pc:sldLayoutChg chg="replI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460954070" sldId="2147483674"/>
            <pc:sldLayoutMk cId="1718958274" sldId="2147483683"/>
          </pc:sldLayoutMkLst>
        </pc:sldLayoutChg>
        <pc:sldLayoutChg chg="replI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460954070" sldId="2147483674"/>
            <pc:sldLayoutMk cId="2202905451" sldId="2147483684"/>
          </pc:sldLayoutMkLst>
        </pc:sldLayoutChg>
        <pc:sldLayoutChg chg="replI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460954070" sldId="2147483674"/>
            <pc:sldLayoutMk cId="3479445657" sldId="2147483685"/>
          </pc:sldLayoutMkLst>
        </pc:sldLayoutChg>
        <pc:sldLayoutChg chg="add replI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460954070" sldId="2147483674"/>
            <pc:sldLayoutMk cId="1253500500" sldId="2147483686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27:46.697" v="37"/>
          <pc:sldLayoutMkLst>
            <pc:docMk/>
            <pc:sldMasterMk cId="2460954070" sldId="2147483674"/>
            <pc:sldLayoutMk cId="3160422093" sldId="2147483687"/>
          </pc:sldLayoutMkLst>
        </pc:sldLayoutChg>
      </pc:sldMasterChg>
      <pc:sldMasterChg chg="add replId addSldLayout modSldLayout">
        <pc:chgData name="Fiona Wharton" userId="S::fiona.wharton@stats.govt.nz::c9d4a569-986d-4e08-b68b-af6ffa9b8104" providerId="AD" clId="Web-{478D5E57-32CE-754B-F34A-E00EB0CD59F2}" dt="2024-07-04T23:30:27.108" v="57"/>
        <pc:sldMasterMkLst>
          <pc:docMk/>
          <pc:sldMasterMk cId="2086063921" sldId="2147483688"/>
        </pc:sldMasterMkLst>
        <pc:sldLayoutChg chg="ad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086063921" sldId="2147483688"/>
            <pc:sldLayoutMk cId="370020136" sldId="2147483666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086063921" sldId="2147483688"/>
            <pc:sldLayoutMk cId="2953465569" sldId="2147483667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086063921" sldId="2147483688"/>
            <pc:sldLayoutMk cId="2973655060" sldId="2147483668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086063921" sldId="2147483688"/>
            <pc:sldLayoutMk cId="1799991583" sldId="2147483669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086063921" sldId="2147483688"/>
            <pc:sldLayoutMk cId="116765364" sldId="2147483670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086063921" sldId="2147483688"/>
            <pc:sldLayoutMk cId="3964556233" sldId="2147483671"/>
          </pc:sldLayoutMkLst>
        </pc:sldLayoutChg>
        <pc:sldLayoutChg chg="add">
          <pc:chgData name="Fiona Wharton" userId="S::fiona.wharton@stats.govt.nz::c9d4a569-986d-4e08-b68b-af6ffa9b8104" providerId="AD" clId="Web-{478D5E57-32CE-754B-F34A-E00EB0CD59F2}" dt="2024-07-04T23:24:54.079" v="26"/>
          <pc:sldLayoutMkLst>
            <pc:docMk/>
            <pc:sldMasterMk cId="2086063921" sldId="2147483688"/>
            <pc:sldLayoutMk cId="838654507" sldId="2147483672"/>
          </pc:sldLayoutMkLst>
        </pc:sldLayoutChg>
        <pc:sldLayoutChg chg="add replI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086063921" sldId="2147483688"/>
            <pc:sldLayoutMk cId="3114303093" sldId="2147483689"/>
          </pc:sldLayoutMkLst>
        </pc:sldLayoutChg>
        <pc:sldLayoutChg chg="add replI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086063921" sldId="2147483688"/>
            <pc:sldLayoutMk cId="48386618" sldId="2147483690"/>
          </pc:sldLayoutMkLst>
        </pc:sldLayoutChg>
        <pc:sldLayoutChg chg="add replI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086063921" sldId="2147483688"/>
            <pc:sldLayoutMk cId="928212038" sldId="2147483691"/>
          </pc:sldLayoutMkLst>
        </pc:sldLayoutChg>
        <pc:sldLayoutChg chg="add replI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086063921" sldId="2147483688"/>
            <pc:sldLayoutMk cId="3783273887" sldId="2147483692"/>
          </pc:sldLayoutMkLst>
        </pc:sldLayoutChg>
        <pc:sldLayoutChg chg="add replId">
          <pc:chgData name="Fiona Wharton" userId="S::fiona.wharton@stats.govt.nz::c9d4a569-986d-4e08-b68b-af6ffa9b8104" providerId="AD" clId="Web-{478D5E57-32CE-754B-F34A-E00EB0CD59F2}" dt="2024-07-04T23:30:27.108" v="57"/>
          <pc:sldLayoutMkLst>
            <pc:docMk/>
            <pc:sldMasterMk cId="2086063921" sldId="2147483688"/>
            <pc:sldLayoutMk cId="2224183209" sldId="2147483693"/>
          </pc:sldLayoutMkLst>
        </pc:sldLayoutChg>
      </pc:sldMasterChg>
    </pc:docChg>
  </pc:docChgLst>
  <pc:docChgLst>
    <pc:chgData name="Fiona Wharton" userId="c9d4a569-986d-4e08-b68b-af6ffa9b8104" providerId="ADAL" clId="{71BDF14F-344B-4277-886B-D37CB53B4611}"/>
    <pc:docChg chg="undo custSel addSld delSld modSld sldOrd">
      <pc:chgData name="Fiona Wharton" userId="c9d4a569-986d-4e08-b68b-af6ffa9b8104" providerId="ADAL" clId="{71BDF14F-344B-4277-886B-D37CB53B4611}" dt="2024-07-05T03:57:24.549" v="1539" actId="20577"/>
      <pc:docMkLst>
        <pc:docMk/>
      </pc:docMkLst>
      <pc:sldChg chg="modSp mod">
        <pc:chgData name="Fiona Wharton" userId="c9d4a569-986d-4e08-b68b-af6ffa9b8104" providerId="ADAL" clId="{71BDF14F-344B-4277-886B-D37CB53B4611}" dt="2024-07-05T03:37:13.907" v="1176" actId="255"/>
        <pc:sldMkLst>
          <pc:docMk/>
          <pc:sldMk cId="254404152" sldId="265"/>
        </pc:sldMkLst>
        <pc:spChg chg="mod">
          <ac:chgData name="Fiona Wharton" userId="c9d4a569-986d-4e08-b68b-af6ffa9b8104" providerId="ADAL" clId="{71BDF14F-344B-4277-886B-D37CB53B4611}" dt="2024-07-05T03:37:13.907" v="1176" actId="255"/>
          <ac:spMkLst>
            <pc:docMk/>
            <pc:sldMk cId="254404152" sldId="265"/>
            <ac:spMk id="2" creationId="{7E54FBF8-341C-7D90-E3D5-F1B9C65266C2}"/>
          </ac:spMkLst>
        </pc:spChg>
      </pc:sldChg>
      <pc:sldChg chg="modSp mod modNotesTx">
        <pc:chgData name="Fiona Wharton" userId="c9d4a569-986d-4e08-b68b-af6ffa9b8104" providerId="ADAL" clId="{71BDF14F-344B-4277-886B-D37CB53B4611}" dt="2024-07-05T03:38:05.274" v="1183" actId="1076"/>
        <pc:sldMkLst>
          <pc:docMk/>
          <pc:sldMk cId="1127352119" sldId="267"/>
        </pc:sldMkLst>
        <pc:spChg chg="mod">
          <ac:chgData name="Fiona Wharton" userId="c9d4a569-986d-4e08-b68b-af6ffa9b8104" providerId="ADAL" clId="{71BDF14F-344B-4277-886B-D37CB53B4611}" dt="2024-07-05T03:37:54.187" v="1181" actId="14100"/>
          <ac:spMkLst>
            <pc:docMk/>
            <pc:sldMk cId="1127352119" sldId="267"/>
            <ac:spMk id="6" creationId="{58BC23C3-23E3-4278-3ACA-8ED62B71B3A1}"/>
          </ac:spMkLst>
        </pc:spChg>
        <pc:spChg chg="mod">
          <ac:chgData name="Fiona Wharton" userId="c9d4a569-986d-4e08-b68b-af6ffa9b8104" providerId="ADAL" clId="{71BDF14F-344B-4277-886B-D37CB53B4611}" dt="2024-07-05T03:38:05.274" v="1183" actId="1076"/>
          <ac:spMkLst>
            <pc:docMk/>
            <pc:sldMk cId="1127352119" sldId="267"/>
            <ac:spMk id="10" creationId="{E1EB9DA8-0FD4-E046-BB6B-18E6BDCF087B}"/>
          </ac:spMkLst>
        </pc:spChg>
      </pc:sldChg>
      <pc:sldChg chg="delSp modSp mod ord">
        <pc:chgData name="Fiona Wharton" userId="c9d4a569-986d-4e08-b68b-af6ffa9b8104" providerId="ADAL" clId="{71BDF14F-344B-4277-886B-D37CB53B4611}" dt="2024-07-05T03:40:40.239" v="1235" actId="1076"/>
        <pc:sldMkLst>
          <pc:docMk/>
          <pc:sldMk cId="3754780947" sldId="317"/>
        </pc:sldMkLst>
        <pc:spChg chg="mod">
          <ac:chgData name="Fiona Wharton" userId="c9d4a569-986d-4e08-b68b-af6ffa9b8104" providerId="ADAL" clId="{71BDF14F-344B-4277-886B-D37CB53B4611}" dt="2024-07-05T03:40:37.601" v="1234" actId="1076"/>
          <ac:spMkLst>
            <pc:docMk/>
            <pc:sldMk cId="3754780947" sldId="317"/>
            <ac:spMk id="2" creationId="{A0B75BEB-FC66-5F8C-8F96-50F2070350AC}"/>
          </ac:spMkLst>
        </pc:spChg>
        <pc:spChg chg="mod">
          <ac:chgData name="Fiona Wharton" userId="c9d4a569-986d-4e08-b68b-af6ffa9b8104" providerId="ADAL" clId="{71BDF14F-344B-4277-886B-D37CB53B4611}" dt="2024-07-05T03:40:30.681" v="1233" actId="1076"/>
          <ac:spMkLst>
            <pc:docMk/>
            <pc:sldMk cId="3754780947" sldId="317"/>
            <ac:spMk id="6" creationId="{88C89ECC-CE72-3112-BA4E-ACB9C5BC4853}"/>
          </ac:spMkLst>
        </pc:spChg>
        <pc:spChg chg="mod">
          <ac:chgData name="Fiona Wharton" userId="c9d4a569-986d-4e08-b68b-af6ffa9b8104" providerId="ADAL" clId="{71BDF14F-344B-4277-886B-D37CB53B4611}" dt="2024-07-05T03:40:40.239" v="1235" actId="1076"/>
          <ac:spMkLst>
            <pc:docMk/>
            <pc:sldMk cId="3754780947" sldId="317"/>
            <ac:spMk id="8" creationId="{F1BB67DF-B06A-854A-C99F-4302A3FF1A22}"/>
          </ac:spMkLst>
        </pc:spChg>
        <pc:picChg chg="del">
          <ac:chgData name="Fiona Wharton" userId="c9d4a569-986d-4e08-b68b-af6ffa9b8104" providerId="ADAL" clId="{71BDF14F-344B-4277-886B-D37CB53B4611}" dt="2024-07-05T00:39:25.697" v="152" actId="478"/>
          <ac:picMkLst>
            <pc:docMk/>
            <pc:sldMk cId="3754780947" sldId="317"/>
            <ac:picMk id="7" creationId="{815B208B-AD99-6E9F-B42F-15D8A696D578}"/>
          </ac:picMkLst>
        </pc:picChg>
      </pc:sldChg>
      <pc:sldChg chg="modSp mod modNotesTx">
        <pc:chgData name="Fiona Wharton" userId="c9d4a569-986d-4e08-b68b-af6ffa9b8104" providerId="ADAL" clId="{71BDF14F-344B-4277-886B-D37CB53B4611}" dt="2024-07-05T03:37:04.870" v="1175" actId="255"/>
        <pc:sldMkLst>
          <pc:docMk/>
          <pc:sldMk cId="2011449817" sldId="329"/>
        </pc:sldMkLst>
        <pc:spChg chg="mod">
          <ac:chgData name="Fiona Wharton" userId="c9d4a569-986d-4e08-b68b-af6ffa9b8104" providerId="ADAL" clId="{71BDF14F-344B-4277-886B-D37CB53B4611}" dt="2024-07-05T03:37:04.870" v="1175" actId="255"/>
          <ac:spMkLst>
            <pc:docMk/>
            <pc:sldMk cId="2011449817" sldId="329"/>
            <ac:spMk id="2" creationId="{1A0D6F32-83CB-929A-6377-04B6C781756B}"/>
          </ac:spMkLst>
        </pc:spChg>
        <pc:spChg chg="mod">
          <ac:chgData name="Fiona Wharton" userId="c9d4a569-986d-4e08-b68b-af6ffa9b8104" providerId="ADAL" clId="{71BDF14F-344B-4277-886B-D37CB53B4611}" dt="2024-07-05T00:36:25.345" v="71" actId="6549"/>
          <ac:spMkLst>
            <pc:docMk/>
            <pc:sldMk cId="2011449817" sldId="329"/>
            <ac:spMk id="10" creationId="{F8D43A98-D688-BF68-32BB-9EC4A35B219F}"/>
          </ac:spMkLst>
        </pc:spChg>
      </pc:sldChg>
      <pc:sldChg chg="modSp mod">
        <pc:chgData name="Fiona Wharton" userId="c9d4a569-986d-4e08-b68b-af6ffa9b8104" providerId="ADAL" clId="{71BDF14F-344B-4277-886B-D37CB53B4611}" dt="2024-07-05T03:38:27.603" v="1185" actId="1076"/>
        <pc:sldMkLst>
          <pc:docMk/>
          <pc:sldMk cId="1834224285" sldId="340"/>
        </pc:sldMkLst>
        <pc:spChg chg="mod">
          <ac:chgData name="Fiona Wharton" userId="c9d4a569-986d-4e08-b68b-af6ffa9b8104" providerId="ADAL" clId="{71BDF14F-344B-4277-886B-D37CB53B4611}" dt="2024-07-05T00:32:10.560" v="10" actId="1076"/>
          <ac:spMkLst>
            <pc:docMk/>
            <pc:sldMk cId="1834224285" sldId="340"/>
            <ac:spMk id="3" creationId="{391A4FD1-70D4-71A1-7DE2-76042DDC7733}"/>
          </ac:spMkLst>
        </pc:spChg>
        <pc:spChg chg="mod">
          <ac:chgData name="Fiona Wharton" userId="c9d4a569-986d-4e08-b68b-af6ffa9b8104" providerId="ADAL" clId="{71BDF14F-344B-4277-886B-D37CB53B4611}" dt="2024-07-05T03:38:27.603" v="1185" actId="1076"/>
          <ac:spMkLst>
            <pc:docMk/>
            <pc:sldMk cId="1834224285" sldId="340"/>
            <ac:spMk id="8" creationId="{D36A6A2B-9336-C2B2-A8E0-9D4CEEB65F73}"/>
          </ac:spMkLst>
        </pc:spChg>
        <pc:spChg chg="mod">
          <ac:chgData name="Fiona Wharton" userId="c9d4a569-986d-4e08-b68b-af6ffa9b8104" providerId="ADAL" clId="{71BDF14F-344B-4277-886B-D37CB53B4611}" dt="2024-07-05T00:33:03.200" v="29" actId="255"/>
          <ac:spMkLst>
            <pc:docMk/>
            <pc:sldMk cId="1834224285" sldId="340"/>
            <ac:spMk id="10" creationId="{F61839F0-81F8-1588-F709-BABBAEB9587A}"/>
          </ac:spMkLst>
        </pc:spChg>
        <pc:picChg chg="mod">
          <ac:chgData name="Fiona Wharton" userId="c9d4a569-986d-4e08-b68b-af6ffa9b8104" providerId="ADAL" clId="{71BDF14F-344B-4277-886B-D37CB53B4611}" dt="2024-07-05T00:31:23.883" v="1" actId="1076"/>
          <ac:picMkLst>
            <pc:docMk/>
            <pc:sldMk cId="1834224285" sldId="340"/>
            <ac:picMk id="2" creationId="{5FAD62D0-4949-D78B-0131-AA0223E06169}"/>
          </ac:picMkLst>
        </pc:picChg>
      </pc:sldChg>
      <pc:sldChg chg="modSp mod">
        <pc:chgData name="Fiona Wharton" userId="c9d4a569-986d-4e08-b68b-af6ffa9b8104" providerId="ADAL" clId="{71BDF14F-344B-4277-886B-D37CB53B4611}" dt="2024-07-05T00:33:17.215" v="30" actId="255"/>
        <pc:sldMkLst>
          <pc:docMk/>
          <pc:sldMk cId="4133182398" sldId="349"/>
        </pc:sldMkLst>
        <pc:spChg chg="mod">
          <ac:chgData name="Fiona Wharton" userId="c9d4a569-986d-4e08-b68b-af6ffa9b8104" providerId="ADAL" clId="{71BDF14F-344B-4277-886B-D37CB53B4611}" dt="2024-07-05T00:33:17.215" v="30" actId="255"/>
          <ac:spMkLst>
            <pc:docMk/>
            <pc:sldMk cId="4133182398" sldId="349"/>
            <ac:spMk id="4" creationId="{461BB81C-A2C9-04D1-44E1-9DCE9CCEF9C6}"/>
          </ac:spMkLst>
        </pc:spChg>
      </pc:sldChg>
      <pc:sldChg chg="modSp mod">
        <pc:chgData name="Fiona Wharton" userId="c9d4a569-986d-4e08-b68b-af6ffa9b8104" providerId="ADAL" clId="{71BDF14F-344B-4277-886B-D37CB53B4611}" dt="2024-07-05T03:38:36.658" v="1186" actId="255"/>
        <pc:sldMkLst>
          <pc:docMk/>
          <pc:sldMk cId="3265319166" sldId="350"/>
        </pc:sldMkLst>
        <pc:spChg chg="mod">
          <ac:chgData name="Fiona Wharton" userId="c9d4a569-986d-4e08-b68b-af6ffa9b8104" providerId="ADAL" clId="{71BDF14F-344B-4277-886B-D37CB53B4611}" dt="2024-07-05T03:38:36.658" v="1186" actId="255"/>
          <ac:spMkLst>
            <pc:docMk/>
            <pc:sldMk cId="3265319166" sldId="350"/>
            <ac:spMk id="3" creationId="{59AF74BB-A56E-CD07-8E01-43F4223A76D7}"/>
          </ac:spMkLst>
        </pc:spChg>
      </pc:sldChg>
      <pc:sldChg chg="modSp mod">
        <pc:chgData name="Fiona Wharton" userId="c9d4a569-986d-4e08-b68b-af6ffa9b8104" providerId="ADAL" clId="{71BDF14F-344B-4277-886B-D37CB53B4611}" dt="2024-07-05T03:39:02.283" v="1191" actId="20577"/>
        <pc:sldMkLst>
          <pc:docMk/>
          <pc:sldMk cId="4290552313" sldId="351"/>
        </pc:sldMkLst>
        <pc:spChg chg="mod">
          <ac:chgData name="Fiona Wharton" userId="c9d4a569-986d-4e08-b68b-af6ffa9b8104" providerId="ADAL" clId="{71BDF14F-344B-4277-886B-D37CB53B4611}" dt="2024-07-05T03:38:52.912" v="1189" actId="1076"/>
          <ac:spMkLst>
            <pc:docMk/>
            <pc:sldMk cId="4290552313" sldId="351"/>
            <ac:spMk id="6" creationId="{DE67C224-6386-6B82-09F5-8AD8BC53529D}"/>
          </ac:spMkLst>
        </pc:spChg>
        <pc:spChg chg="mod">
          <ac:chgData name="Fiona Wharton" userId="c9d4a569-986d-4e08-b68b-af6ffa9b8104" providerId="ADAL" clId="{71BDF14F-344B-4277-886B-D37CB53B4611}" dt="2024-07-05T03:38:59.860" v="1190" actId="20577"/>
          <ac:spMkLst>
            <pc:docMk/>
            <pc:sldMk cId="4290552313" sldId="351"/>
            <ac:spMk id="18" creationId="{388497EA-224C-01C0-3014-E1DC5504CEDF}"/>
          </ac:spMkLst>
        </pc:spChg>
        <pc:spChg chg="mod">
          <ac:chgData name="Fiona Wharton" userId="c9d4a569-986d-4e08-b68b-af6ffa9b8104" providerId="ADAL" clId="{71BDF14F-344B-4277-886B-D37CB53B4611}" dt="2024-07-05T03:39:02.283" v="1191" actId="20577"/>
          <ac:spMkLst>
            <pc:docMk/>
            <pc:sldMk cId="4290552313" sldId="351"/>
            <ac:spMk id="20" creationId="{45618F66-A357-D8CA-CBAF-AF47FC1402EC}"/>
          </ac:spMkLst>
        </pc:spChg>
      </pc:sldChg>
      <pc:sldChg chg="modSp add mod ord modNotesTx">
        <pc:chgData name="Fiona Wharton" userId="c9d4a569-986d-4e08-b68b-af6ffa9b8104" providerId="ADAL" clId="{71BDF14F-344B-4277-886B-D37CB53B4611}" dt="2024-07-05T03:57:24.549" v="1539" actId="20577"/>
        <pc:sldMkLst>
          <pc:docMk/>
          <pc:sldMk cId="4139976281" sldId="353"/>
        </pc:sldMkLst>
        <pc:spChg chg="mod">
          <ac:chgData name="Fiona Wharton" userId="c9d4a569-986d-4e08-b68b-af6ffa9b8104" providerId="ADAL" clId="{71BDF14F-344B-4277-886B-D37CB53B4611}" dt="2024-07-05T03:36:05.411" v="1170" actId="404"/>
          <ac:spMkLst>
            <pc:docMk/>
            <pc:sldMk cId="4139976281" sldId="353"/>
            <ac:spMk id="2" creationId="{A0B75BEB-FC66-5F8C-8F96-50F2070350AC}"/>
          </ac:spMkLst>
        </pc:spChg>
        <pc:spChg chg="mod">
          <ac:chgData name="Fiona Wharton" userId="c9d4a569-986d-4e08-b68b-af6ffa9b8104" providerId="ADAL" clId="{71BDF14F-344B-4277-886B-D37CB53B4611}" dt="2024-07-05T03:55:29.499" v="1455" actId="1076"/>
          <ac:spMkLst>
            <pc:docMk/>
            <pc:sldMk cId="4139976281" sldId="353"/>
            <ac:spMk id="6" creationId="{88C89ECC-CE72-3112-BA4E-ACB9C5BC4853}"/>
          </ac:spMkLst>
        </pc:spChg>
        <pc:spChg chg="mod">
          <ac:chgData name="Fiona Wharton" userId="c9d4a569-986d-4e08-b68b-af6ffa9b8104" providerId="ADAL" clId="{71BDF14F-344B-4277-886B-D37CB53B4611}" dt="2024-07-05T03:56:07.091" v="1513" actId="20577"/>
          <ac:spMkLst>
            <pc:docMk/>
            <pc:sldMk cId="4139976281" sldId="353"/>
            <ac:spMk id="8" creationId="{F1BB67DF-B06A-854A-C99F-4302A3FF1A22}"/>
          </ac:spMkLst>
        </pc:spChg>
      </pc:sldChg>
      <pc:sldChg chg="modSp add mod modNotesTx">
        <pc:chgData name="Fiona Wharton" userId="c9d4a569-986d-4e08-b68b-af6ffa9b8104" providerId="ADAL" clId="{71BDF14F-344B-4277-886B-D37CB53B4611}" dt="2024-07-05T03:36:57.077" v="1174" actId="27636"/>
        <pc:sldMkLst>
          <pc:docMk/>
          <pc:sldMk cId="1480543356" sldId="354"/>
        </pc:sldMkLst>
        <pc:spChg chg="mod">
          <ac:chgData name="Fiona Wharton" userId="c9d4a569-986d-4e08-b68b-af6ffa9b8104" providerId="ADAL" clId="{71BDF14F-344B-4277-886B-D37CB53B4611}" dt="2024-07-05T03:36:57.077" v="1174" actId="27636"/>
          <ac:spMkLst>
            <pc:docMk/>
            <pc:sldMk cId="1480543356" sldId="354"/>
            <ac:spMk id="2" creationId="{7E54FBF8-341C-7D90-E3D5-F1B9C65266C2}"/>
          </ac:spMkLst>
        </pc:spChg>
      </pc:sldChg>
      <pc:sldChg chg="modSp add mod modNotesTx">
        <pc:chgData name="Fiona Wharton" userId="c9d4a569-986d-4e08-b68b-af6ffa9b8104" providerId="ADAL" clId="{71BDF14F-344B-4277-886B-D37CB53B4611}" dt="2024-07-05T03:36:40.191" v="1172" actId="1076"/>
        <pc:sldMkLst>
          <pc:docMk/>
          <pc:sldMk cId="1959632293" sldId="355"/>
        </pc:sldMkLst>
        <pc:spChg chg="mod">
          <ac:chgData name="Fiona Wharton" userId="c9d4a569-986d-4e08-b68b-af6ffa9b8104" providerId="ADAL" clId="{71BDF14F-344B-4277-886B-D37CB53B4611}" dt="2024-07-05T03:36:40.191" v="1172" actId="1076"/>
          <ac:spMkLst>
            <pc:docMk/>
            <pc:sldMk cId="1959632293" sldId="355"/>
            <ac:spMk id="3" creationId="{59AF74BB-A56E-CD07-8E01-43F4223A76D7}"/>
          </ac:spMkLst>
        </pc:spChg>
        <pc:spChg chg="mod">
          <ac:chgData name="Fiona Wharton" userId="c9d4a569-986d-4e08-b68b-af6ffa9b8104" providerId="ADAL" clId="{71BDF14F-344B-4277-886B-D37CB53B4611}" dt="2024-07-05T03:22:27.854" v="1136" actId="20577"/>
          <ac:spMkLst>
            <pc:docMk/>
            <pc:sldMk cId="1959632293" sldId="355"/>
            <ac:spMk id="21" creationId="{D6424078-0E79-E491-D120-BA0F9695D811}"/>
          </ac:spMkLst>
        </pc:spChg>
      </pc:sldChg>
      <pc:sldChg chg="modSp add mod modNotesTx">
        <pc:chgData name="Fiona Wharton" userId="c9d4a569-986d-4e08-b68b-af6ffa9b8104" providerId="ADAL" clId="{71BDF14F-344B-4277-886B-D37CB53B4611}" dt="2024-07-05T03:44:58.008" v="1264" actId="1076"/>
        <pc:sldMkLst>
          <pc:docMk/>
          <pc:sldMk cId="481761280" sldId="356"/>
        </pc:sldMkLst>
        <pc:spChg chg="mod">
          <ac:chgData name="Fiona Wharton" userId="c9d4a569-986d-4e08-b68b-af6ffa9b8104" providerId="ADAL" clId="{71BDF14F-344B-4277-886B-D37CB53B4611}" dt="2024-07-05T03:44:58.008" v="1264" actId="1076"/>
          <ac:spMkLst>
            <pc:docMk/>
            <pc:sldMk cId="481761280" sldId="356"/>
            <ac:spMk id="2" creationId="{A0B75BEB-FC66-5F8C-8F96-50F2070350AC}"/>
          </ac:spMkLst>
        </pc:spChg>
        <pc:spChg chg="mod">
          <ac:chgData name="Fiona Wharton" userId="c9d4a569-986d-4e08-b68b-af6ffa9b8104" providerId="ADAL" clId="{71BDF14F-344B-4277-886B-D37CB53B4611}" dt="2024-07-05T03:41:51.503" v="1261" actId="1076"/>
          <ac:spMkLst>
            <pc:docMk/>
            <pc:sldMk cId="481761280" sldId="356"/>
            <ac:spMk id="8" creationId="{F1BB67DF-B06A-854A-C99F-4302A3FF1A22}"/>
          </ac:spMkLst>
        </pc:spChg>
      </pc:sldChg>
      <pc:sldChg chg="add del">
        <pc:chgData name="Fiona Wharton" userId="c9d4a569-986d-4e08-b68b-af6ffa9b8104" providerId="ADAL" clId="{71BDF14F-344B-4277-886B-D37CB53B4611}" dt="2024-07-05T00:50:17.127" v="361" actId="2890"/>
        <pc:sldMkLst>
          <pc:docMk/>
          <pc:sldMk cId="3603420848" sldId="356"/>
        </pc:sldMkLst>
      </pc:sldChg>
      <pc:sldChg chg="delSp modSp add mod modNotesTx">
        <pc:chgData name="Fiona Wharton" userId="c9d4a569-986d-4e08-b68b-af6ffa9b8104" providerId="ADAL" clId="{71BDF14F-344B-4277-886B-D37CB53B4611}" dt="2024-07-05T03:52:03.638" v="1429" actId="20577"/>
        <pc:sldMkLst>
          <pc:docMk/>
          <pc:sldMk cId="2374446456" sldId="357"/>
        </pc:sldMkLst>
        <pc:spChg chg="del mod">
          <ac:chgData name="Fiona Wharton" userId="c9d4a569-986d-4e08-b68b-af6ffa9b8104" providerId="ADAL" clId="{71BDF14F-344B-4277-886B-D37CB53B4611}" dt="2024-07-05T03:51:18.734" v="1379" actId="478"/>
          <ac:spMkLst>
            <pc:docMk/>
            <pc:sldMk cId="2374446456" sldId="357"/>
            <ac:spMk id="6" creationId="{58BC23C3-23E3-4278-3ACA-8ED62B71B3A1}"/>
          </ac:spMkLst>
        </pc:spChg>
        <pc:spChg chg="mod">
          <ac:chgData name="Fiona Wharton" userId="c9d4a569-986d-4e08-b68b-af6ffa9b8104" providerId="ADAL" clId="{71BDF14F-344B-4277-886B-D37CB53B4611}" dt="2024-07-05T03:51:22.043" v="1380" actId="1076"/>
          <ac:spMkLst>
            <pc:docMk/>
            <pc:sldMk cId="2374446456" sldId="357"/>
            <ac:spMk id="10" creationId="{E1EB9DA8-0FD4-E046-BB6B-18E6BDCF087B}"/>
          </ac:spMkLst>
        </pc:spChg>
      </pc:sldChg>
    </pc:docChg>
  </pc:docChgLst>
  <pc:docChgLst>
    <pc:chgData name="Emma MacDonald" userId="f377bbb6-72a8-4153-9901-86060c2ec6cf" providerId="ADAL" clId="{FC0168A1-41A2-4594-A002-F291D7449481}"/>
    <pc:docChg chg="undo custSel addSld delSld modSld sldOrd modNotesMaster">
      <pc:chgData name="Emma MacDonald" userId="f377bbb6-72a8-4153-9901-86060c2ec6cf" providerId="ADAL" clId="{FC0168A1-41A2-4594-A002-F291D7449481}" dt="2024-07-18T23:45:51.267" v="3108"/>
      <pc:docMkLst>
        <pc:docMk/>
      </pc:docMkLst>
      <pc:sldChg chg="modSp mod">
        <pc:chgData name="Emma MacDonald" userId="f377bbb6-72a8-4153-9901-86060c2ec6cf" providerId="ADAL" clId="{FC0168A1-41A2-4594-A002-F291D7449481}" dt="2024-07-18T05:02:39.379" v="3091" actId="1076"/>
        <pc:sldMkLst>
          <pc:docMk/>
          <pc:sldMk cId="1746894710" sldId="257"/>
        </pc:sldMkLst>
        <pc:spChg chg="mod">
          <ac:chgData name="Emma MacDonald" userId="f377bbb6-72a8-4153-9901-86060c2ec6cf" providerId="ADAL" clId="{FC0168A1-41A2-4594-A002-F291D7449481}" dt="2024-07-18T05:02:39.379" v="3091" actId="1076"/>
          <ac:spMkLst>
            <pc:docMk/>
            <pc:sldMk cId="1746894710" sldId="257"/>
            <ac:spMk id="2" creationId="{A8BA25D2-D2FB-E9CD-F819-2C4BFF365024}"/>
          </ac:spMkLst>
        </pc:spChg>
      </pc:sldChg>
      <pc:sldChg chg="modSp del mod">
        <pc:chgData name="Emma MacDonald" userId="f377bbb6-72a8-4153-9901-86060c2ec6cf" providerId="ADAL" clId="{FC0168A1-41A2-4594-A002-F291D7449481}" dt="2024-07-11T21:54:09.667" v="339" actId="47"/>
        <pc:sldMkLst>
          <pc:docMk/>
          <pc:sldMk cId="254404152" sldId="265"/>
        </pc:sldMkLst>
        <pc:spChg chg="mod">
          <ac:chgData name="Emma MacDonald" userId="f377bbb6-72a8-4153-9901-86060c2ec6cf" providerId="ADAL" clId="{FC0168A1-41A2-4594-A002-F291D7449481}" dt="2024-07-11T21:51:55.691" v="334" actId="20577"/>
          <ac:spMkLst>
            <pc:docMk/>
            <pc:sldMk cId="254404152" sldId="265"/>
            <ac:spMk id="2" creationId="{7E54FBF8-341C-7D90-E3D5-F1B9C65266C2}"/>
          </ac:spMkLst>
        </pc:spChg>
      </pc:sldChg>
      <pc:sldChg chg="addSp delSp modSp mod modNotes modNotesTx">
        <pc:chgData name="Emma MacDonald" userId="f377bbb6-72a8-4153-9901-86060c2ec6cf" providerId="ADAL" clId="{FC0168A1-41A2-4594-A002-F291D7449481}" dt="2024-07-18T23:37:21.196" v="3097" actId="478"/>
        <pc:sldMkLst>
          <pc:docMk/>
          <pc:sldMk cId="1127352119" sldId="267"/>
        </pc:sldMkLst>
        <pc:spChg chg="add del mod">
          <ac:chgData name="Emma MacDonald" userId="f377bbb6-72a8-4153-9901-86060c2ec6cf" providerId="ADAL" clId="{FC0168A1-41A2-4594-A002-F291D7449481}" dt="2024-07-12T03:25:04.308" v="477" actId="478"/>
          <ac:spMkLst>
            <pc:docMk/>
            <pc:sldMk cId="1127352119" sldId="267"/>
            <ac:spMk id="5" creationId="{4BAC38E2-2954-2A54-AF53-1495B2E99819}"/>
          </ac:spMkLst>
        </pc:spChg>
        <pc:spChg chg="mod">
          <ac:chgData name="Emma MacDonald" userId="f377bbb6-72a8-4153-9901-86060c2ec6cf" providerId="ADAL" clId="{FC0168A1-41A2-4594-A002-F291D7449481}" dt="2024-07-11T21:50:14.119" v="315" actId="1076"/>
          <ac:spMkLst>
            <pc:docMk/>
            <pc:sldMk cId="1127352119" sldId="267"/>
            <ac:spMk id="6" creationId="{58BC23C3-23E3-4278-3ACA-8ED62B71B3A1}"/>
          </ac:spMkLst>
        </pc:spChg>
        <pc:spChg chg="mod ord">
          <ac:chgData name="Emma MacDonald" userId="f377bbb6-72a8-4153-9901-86060c2ec6cf" providerId="ADAL" clId="{FC0168A1-41A2-4594-A002-F291D7449481}" dt="2024-07-12T03:24:02.960" v="464" actId="1076"/>
          <ac:spMkLst>
            <pc:docMk/>
            <pc:sldMk cId="1127352119" sldId="267"/>
            <ac:spMk id="10" creationId="{E1EB9DA8-0FD4-E046-BB6B-18E6BDCF087B}"/>
          </ac:spMkLst>
        </pc:spChg>
        <pc:picChg chg="add del mod ord">
          <ac:chgData name="Emma MacDonald" userId="f377bbb6-72a8-4153-9901-86060c2ec6cf" providerId="ADAL" clId="{FC0168A1-41A2-4594-A002-F291D7449481}" dt="2024-07-12T03:30:08.562" v="486" actId="688"/>
          <ac:picMkLst>
            <pc:docMk/>
            <pc:sldMk cId="1127352119" sldId="267"/>
            <ac:picMk id="3" creationId="{32A6F7FA-D97D-8FE2-FD33-BBD9721B5A02}"/>
          </ac:picMkLst>
        </pc:picChg>
        <pc:picChg chg="mod">
          <ac:chgData name="Emma MacDonald" userId="f377bbb6-72a8-4153-9901-86060c2ec6cf" providerId="ADAL" clId="{FC0168A1-41A2-4594-A002-F291D7449481}" dt="2024-07-17T04:55:06.703" v="3087" actId="1076"/>
          <ac:picMkLst>
            <pc:docMk/>
            <pc:sldMk cId="1127352119" sldId="267"/>
            <ac:picMk id="4" creationId="{C2F8E40F-72DA-AB0F-7F74-916D9259D22A}"/>
          </ac:picMkLst>
        </pc:picChg>
        <pc:picChg chg="add mod">
          <ac:chgData name="Emma MacDonald" userId="f377bbb6-72a8-4153-9901-86060c2ec6cf" providerId="ADAL" clId="{FC0168A1-41A2-4594-A002-F291D7449481}" dt="2024-07-12T03:25:16.249" v="482" actId="14100"/>
          <ac:picMkLst>
            <pc:docMk/>
            <pc:sldMk cId="1127352119" sldId="267"/>
            <ac:picMk id="8" creationId="{95AB47CA-2FD5-7C6D-1387-16134C9CD255}"/>
          </ac:picMkLst>
        </pc:picChg>
        <pc:picChg chg="add del mod">
          <ac:chgData name="Emma MacDonald" userId="f377bbb6-72a8-4153-9901-86060c2ec6cf" providerId="ADAL" clId="{FC0168A1-41A2-4594-A002-F291D7449481}" dt="2024-07-12T03:23:41.695" v="457" actId="478"/>
          <ac:picMkLst>
            <pc:docMk/>
            <pc:sldMk cId="1127352119" sldId="267"/>
            <ac:picMk id="2050" creationId="{2DAEB8AF-0E01-9A2E-6609-EA1434FE1E75}"/>
          </ac:picMkLst>
        </pc:picChg>
      </pc:sldChg>
      <pc:sldChg chg="delSp modSp del mod">
        <pc:chgData name="Emma MacDonald" userId="f377bbb6-72a8-4153-9901-86060c2ec6cf" providerId="ADAL" clId="{FC0168A1-41A2-4594-A002-F291D7449481}" dt="2024-07-15T23:50:38.977" v="853" actId="47"/>
        <pc:sldMkLst>
          <pc:docMk/>
          <pc:sldMk cId="3754780947" sldId="317"/>
        </pc:sldMkLst>
        <pc:spChg chg="mod">
          <ac:chgData name="Emma MacDonald" userId="f377bbb6-72a8-4153-9901-86060c2ec6cf" providerId="ADAL" clId="{FC0168A1-41A2-4594-A002-F291D7449481}" dt="2024-07-15T23:49:10.201" v="811" actId="1076"/>
          <ac:spMkLst>
            <pc:docMk/>
            <pc:sldMk cId="3754780947" sldId="317"/>
            <ac:spMk id="2" creationId="{A0B75BEB-FC66-5F8C-8F96-50F2070350AC}"/>
          </ac:spMkLst>
        </pc:spChg>
        <pc:spChg chg="mod">
          <ac:chgData name="Emma MacDonald" userId="f377bbb6-72a8-4153-9901-86060c2ec6cf" providerId="ADAL" clId="{FC0168A1-41A2-4594-A002-F291D7449481}" dt="2024-07-11T21:55:47.951" v="376" actId="1076"/>
          <ac:spMkLst>
            <pc:docMk/>
            <pc:sldMk cId="3754780947" sldId="317"/>
            <ac:spMk id="6" creationId="{88C89ECC-CE72-3112-BA4E-ACB9C5BC4853}"/>
          </ac:spMkLst>
        </pc:spChg>
        <pc:spChg chg="mod">
          <ac:chgData name="Emma MacDonald" userId="f377bbb6-72a8-4153-9901-86060c2ec6cf" providerId="ADAL" clId="{FC0168A1-41A2-4594-A002-F291D7449481}" dt="2024-07-15T23:49:22.349" v="818" actId="27636"/>
          <ac:spMkLst>
            <pc:docMk/>
            <pc:sldMk cId="3754780947" sldId="317"/>
            <ac:spMk id="8" creationId="{F1BB67DF-B06A-854A-C99F-4302A3FF1A22}"/>
          </ac:spMkLst>
        </pc:spChg>
        <pc:picChg chg="del">
          <ac:chgData name="Emma MacDonald" userId="f377bbb6-72a8-4153-9901-86060c2ec6cf" providerId="ADAL" clId="{FC0168A1-41A2-4594-A002-F291D7449481}" dt="2024-07-11T21:51:09.764" v="326" actId="478"/>
          <ac:picMkLst>
            <pc:docMk/>
            <pc:sldMk cId="3754780947" sldId="317"/>
            <ac:picMk id="10" creationId="{AE4C1B6A-E28A-4284-26B3-14C69865D26A}"/>
          </ac:picMkLst>
        </pc:picChg>
      </pc:sldChg>
      <pc:sldChg chg="addSp delSp modSp mod ord modNotes modNotesTx">
        <pc:chgData name="Emma MacDonald" userId="f377bbb6-72a8-4153-9901-86060c2ec6cf" providerId="ADAL" clId="{FC0168A1-41A2-4594-A002-F291D7449481}" dt="2024-07-18T23:37:24.491" v="3098" actId="478"/>
        <pc:sldMkLst>
          <pc:docMk/>
          <pc:sldMk cId="2011449817" sldId="329"/>
        </pc:sldMkLst>
        <pc:spChg chg="mod">
          <ac:chgData name="Emma MacDonald" userId="f377bbb6-72a8-4153-9901-86060c2ec6cf" providerId="ADAL" clId="{FC0168A1-41A2-4594-A002-F291D7449481}" dt="2024-07-16T00:39:24.606" v="1009" actId="27636"/>
          <ac:spMkLst>
            <pc:docMk/>
            <pc:sldMk cId="2011449817" sldId="329"/>
            <ac:spMk id="2" creationId="{1A0D6F32-83CB-929A-6377-04B6C781756B}"/>
          </ac:spMkLst>
        </pc:spChg>
        <pc:spChg chg="mod">
          <ac:chgData name="Emma MacDonald" userId="f377bbb6-72a8-4153-9901-86060c2ec6cf" providerId="ADAL" clId="{FC0168A1-41A2-4594-A002-F291D7449481}" dt="2024-07-16T00:26:26.318" v="905" actId="20578"/>
          <ac:spMkLst>
            <pc:docMk/>
            <pc:sldMk cId="2011449817" sldId="329"/>
            <ac:spMk id="6" creationId="{140176FD-315C-113E-55BD-61733881157E}"/>
          </ac:spMkLst>
        </pc:spChg>
        <pc:spChg chg="del mod">
          <ac:chgData name="Emma MacDonald" userId="f377bbb6-72a8-4153-9901-86060c2ec6cf" providerId="ADAL" clId="{FC0168A1-41A2-4594-A002-F291D7449481}" dt="2024-07-16T00:39:13.753" v="1001" actId="478"/>
          <ac:spMkLst>
            <pc:docMk/>
            <pc:sldMk cId="2011449817" sldId="329"/>
            <ac:spMk id="10" creationId="{F8D43A98-D688-BF68-32BB-9EC4A35B219F}"/>
          </ac:spMkLst>
        </pc:spChg>
        <pc:picChg chg="add mod">
          <ac:chgData name="Emma MacDonald" userId="f377bbb6-72a8-4153-9901-86060c2ec6cf" providerId="ADAL" clId="{FC0168A1-41A2-4594-A002-F291D7449481}" dt="2024-07-16T00:35:44.172" v="969"/>
          <ac:picMkLst>
            <pc:docMk/>
            <pc:sldMk cId="2011449817" sldId="329"/>
            <ac:picMk id="3" creationId="{A4ACCC4F-9F47-88EE-E91C-A19A1F03EE4D}"/>
          </ac:picMkLst>
        </pc:picChg>
        <pc:picChg chg="del">
          <ac:chgData name="Emma MacDonald" userId="f377bbb6-72a8-4153-9901-86060c2ec6cf" providerId="ADAL" clId="{FC0168A1-41A2-4594-A002-F291D7449481}" dt="2024-07-16T00:35:43.732" v="968" actId="478"/>
          <ac:picMkLst>
            <pc:docMk/>
            <pc:sldMk cId="2011449817" sldId="329"/>
            <ac:picMk id="24" creationId="{814D84C3-AABF-49B2-0646-3BEA3D7DFCEE}"/>
          </ac:picMkLst>
        </pc:picChg>
      </pc:sldChg>
      <pc:sldChg chg="addSp delSp modSp mod ord modNotes modNotesTx">
        <pc:chgData name="Emma MacDonald" userId="f377bbb6-72a8-4153-9901-86060c2ec6cf" providerId="ADAL" clId="{FC0168A1-41A2-4594-A002-F291D7449481}" dt="2024-07-18T23:37:39.028" v="3101" actId="478"/>
        <pc:sldMkLst>
          <pc:docMk/>
          <pc:sldMk cId="1834224285" sldId="340"/>
        </pc:sldMkLst>
        <pc:spChg chg="mod">
          <ac:chgData name="Emma MacDonald" userId="f377bbb6-72a8-4153-9901-86060c2ec6cf" providerId="ADAL" clId="{FC0168A1-41A2-4594-A002-F291D7449481}" dt="2024-07-16T02:25:02.327" v="1681" actId="1076"/>
          <ac:spMkLst>
            <pc:docMk/>
            <pc:sldMk cId="1834224285" sldId="340"/>
            <ac:spMk id="3" creationId="{391A4FD1-70D4-71A1-7DE2-76042DDC7733}"/>
          </ac:spMkLst>
        </pc:spChg>
        <pc:spChg chg="add mod">
          <ac:chgData name="Emma MacDonald" userId="f377bbb6-72a8-4153-9901-86060c2ec6cf" providerId="ADAL" clId="{FC0168A1-41A2-4594-A002-F291D7449481}" dt="2024-07-16T02:25:01.344" v="1680" actId="1076"/>
          <ac:spMkLst>
            <pc:docMk/>
            <pc:sldMk cId="1834224285" sldId="340"/>
            <ac:spMk id="5" creationId="{C2DBFF25-F18B-C90A-6184-7B619472AA20}"/>
          </ac:spMkLst>
        </pc:spChg>
        <pc:spChg chg="add mod ord">
          <ac:chgData name="Emma MacDonald" userId="f377bbb6-72a8-4153-9901-86060c2ec6cf" providerId="ADAL" clId="{FC0168A1-41A2-4594-A002-F291D7449481}" dt="2024-07-16T02:28:33.983" v="1749" actId="166"/>
          <ac:spMkLst>
            <pc:docMk/>
            <pc:sldMk cId="1834224285" sldId="340"/>
            <ac:spMk id="7" creationId="{FC4EF9F7-EDE3-345D-4381-391EED883A1C}"/>
          </ac:spMkLst>
        </pc:spChg>
        <pc:spChg chg="mod">
          <ac:chgData name="Emma MacDonald" userId="f377bbb6-72a8-4153-9901-86060c2ec6cf" providerId="ADAL" clId="{FC0168A1-41A2-4594-A002-F291D7449481}" dt="2024-07-16T02:28:55.705" v="1759" actId="20577"/>
          <ac:spMkLst>
            <pc:docMk/>
            <pc:sldMk cId="1834224285" sldId="340"/>
            <ac:spMk id="8" creationId="{D36A6A2B-9336-C2B2-A8E0-9D4CEEB65F73}"/>
          </ac:spMkLst>
        </pc:spChg>
        <pc:spChg chg="del mod">
          <ac:chgData name="Emma MacDonald" userId="f377bbb6-72a8-4153-9901-86060c2ec6cf" providerId="ADAL" clId="{FC0168A1-41A2-4594-A002-F291D7449481}" dt="2024-07-11T21:43:44.795" v="280" actId="478"/>
          <ac:spMkLst>
            <pc:docMk/>
            <pc:sldMk cId="1834224285" sldId="340"/>
            <ac:spMk id="10" creationId="{F61839F0-81F8-1588-F709-BABBAEB9587A}"/>
          </ac:spMkLst>
        </pc:spChg>
        <pc:picChg chg="del">
          <ac:chgData name="Emma MacDonald" userId="f377bbb6-72a8-4153-9901-86060c2ec6cf" providerId="ADAL" clId="{FC0168A1-41A2-4594-A002-F291D7449481}" dt="2024-07-16T00:35:28.822" v="964" actId="478"/>
          <ac:picMkLst>
            <pc:docMk/>
            <pc:sldMk cId="1834224285" sldId="340"/>
            <ac:picMk id="2" creationId="{5FAD62D0-4949-D78B-0131-AA0223E06169}"/>
          </ac:picMkLst>
        </pc:picChg>
        <pc:picChg chg="add mod">
          <ac:chgData name="Emma MacDonald" userId="f377bbb6-72a8-4153-9901-86060c2ec6cf" providerId="ADAL" clId="{FC0168A1-41A2-4594-A002-F291D7449481}" dt="2024-07-16T01:44:35.415" v="1542" actId="1076"/>
          <ac:picMkLst>
            <pc:docMk/>
            <pc:sldMk cId="1834224285" sldId="340"/>
            <ac:picMk id="4" creationId="{373E95B6-0309-052A-82E1-FE63D97B384A}"/>
          </ac:picMkLst>
        </pc:picChg>
        <pc:picChg chg="add mod">
          <ac:chgData name="Emma MacDonald" userId="f377bbb6-72a8-4153-9901-86060c2ec6cf" providerId="ADAL" clId="{FC0168A1-41A2-4594-A002-F291D7449481}" dt="2024-07-16T01:46:16.798" v="1556" actId="1076"/>
          <ac:picMkLst>
            <pc:docMk/>
            <pc:sldMk cId="1834224285" sldId="340"/>
            <ac:picMk id="6" creationId="{5C3092AF-D569-0C35-FBE4-8119CAA77D3E}"/>
          </ac:picMkLst>
        </pc:picChg>
        <pc:picChg chg="add del">
          <ac:chgData name="Emma MacDonald" userId="f377bbb6-72a8-4153-9901-86060c2ec6cf" providerId="ADAL" clId="{FC0168A1-41A2-4594-A002-F291D7449481}" dt="2024-07-16T02:26:57.613" v="1721" actId="478"/>
          <ac:picMkLst>
            <pc:docMk/>
            <pc:sldMk cId="1834224285" sldId="340"/>
            <ac:picMk id="1026" creationId="{E0F92394-2D95-5662-B0A7-33B7066008F4}"/>
          </ac:picMkLst>
        </pc:picChg>
        <pc:picChg chg="add mod">
          <ac:chgData name="Emma MacDonald" userId="f377bbb6-72a8-4153-9901-86060c2ec6cf" providerId="ADAL" clId="{FC0168A1-41A2-4594-A002-F291D7449481}" dt="2024-07-16T02:28:41.819" v="1751" actId="1076"/>
          <ac:picMkLst>
            <pc:docMk/>
            <pc:sldMk cId="1834224285" sldId="340"/>
            <ac:picMk id="1028" creationId="{E2F27986-A322-7C86-7C1A-210E343DCF38}"/>
          </ac:picMkLst>
        </pc:picChg>
      </pc:sldChg>
      <pc:sldChg chg="modSp mod ord modNotes modNotesTx">
        <pc:chgData name="Emma MacDonald" userId="f377bbb6-72a8-4153-9901-86060c2ec6cf" providerId="ADAL" clId="{FC0168A1-41A2-4594-A002-F291D7449481}" dt="2024-07-18T23:37:16.071" v="3096" actId="478"/>
        <pc:sldMkLst>
          <pc:docMk/>
          <pc:sldMk cId="4133182398" sldId="349"/>
        </pc:sldMkLst>
        <pc:spChg chg="mod">
          <ac:chgData name="Emma MacDonald" userId="f377bbb6-72a8-4153-9901-86060c2ec6cf" providerId="ADAL" clId="{FC0168A1-41A2-4594-A002-F291D7449481}" dt="2024-07-16T02:29:35.082" v="1763" actId="1076"/>
          <ac:spMkLst>
            <pc:docMk/>
            <pc:sldMk cId="4133182398" sldId="349"/>
            <ac:spMk id="2" creationId="{3A0AABB6-5B99-6F18-2084-C29DCE3C55EE}"/>
          </ac:spMkLst>
        </pc:spChg>
      </pc:sldChg>
      <pc:sldChg chg="addSp delSp modSp mod ord setBg modNotes modNotesTx">
        <pc:chgData name="Emma MacDonald" userId="f377bbb6-72a8-4153-9901-86060c2ec6cf" providerId="ADAL" clId="{FC0168A1-41A2-4594-A002-F291D7449481}" dt="2024-07-18T23:45:51.267" v="3108"/>
        <pc:sldMkLst>
          <pc:docMk/>
          <pc:sldMk cId="3265319166" sldId="350"/>
        </pc:sldMkLst>
        <pc:spChg chg="add mod ord">
          <ac:chgData name="Emma MacDonald" userId="f377bbb6-72a8-4153-9901-86060c2ec6cf" providerId="ADAL" clId="{FC0168A1-41A2-4594-A002-F291D7449481}" dt="2024-07-11T21:25:40.833" v="147" actId="167"/>
          <ac:spMkLst>
            <pc:docMk/>
            <pc:sldMk cId="3265319166" sldId="350"/>
            <ac:spMk id="2" creationId="{8763551C-3030-4038-3D92-AA6A9DD70CA5}"/>
          </ac:spMkLst>
        </pc:spChg>
        <pc:spChg chg="mod">
          <ac:chgData name="Emma MacDonald" userId="f377bbb6-72a8-4153-9901-86060c2ec6cf" providerId="ADAL" clId="{FC0168A1-41A2-4594-A002-F291D7449481}" dt="2024-07-11T21:25:10.033" v="142" actId="26606"/>
          <ac:spMkLst>
            <pc:docMk/>
            <pc:sldMk cId="3265319166" sldId="350"/>
            <ac:spMk id="3" creationId="{59AF74BB-A56E-CD07-8E01-43F4223A76D7}"/>
          </ac:spMkLst>
        </pc:spChg>
        <pc:spChg chg="mod">
          <ac:chgData name="Emma MacDonald" userId="f377bbb6-72a8-4153-9901-86060c2ec6cf" providerId="ADAL" clId="{FC0168A1-41A2-4594-A002-F291D7449481}" dt="2024-07-11T21:28:51.977" v="194" actId="20577"/>
          <ac:spMkLst>
            <pc:docMk/>
            <pc:sldMk cId="3265319166" sldId="350"/>
            <ac:spMk id="21" creationId="{D6424078-0E79-E491-D120-BA0F9695D811}"/>
          </ac:spMkLst>
        </pc:spChg>
        <pc:spChg chg="add del">
          <ac:chgData name="Emma MacDonald" userId="f377bbb6-72a8-4153-9901-86060c2ec6cf" providerId="ADAL" clId="{FC0168A1-41A2-4594-A002-F291D7449481}" dt="2024-07-11T21:25:02.340" v="138" actId="26606"/>
          <ac:spMkLst>
            <pc:docMk/>
            <pc:sldMk cId="3265319166" sldId="350"/>
            <ac:spMk id="1028" creationId="{F13C74B1-5B17-4795-BED0-7140497B445A}"/>
          </ac:spMkLst>
        </pc:spChg>
        <pc:spChg chg="add del">
          <ac:chgData name="Emma MacDonald" userId="f377bbb6-72a8-4153-9901-86060c2ec6cf" providerId="ADAL" clId="{FC0168A1-41A2-4594-A002-F291D7449481}" dt="2024-07-11T21:25:02.340" v="138" actId="26606"/>
          <ac:spMkLst>
            <pc:docMk/>
            <pc:sldMk cId="3265319166" sldId="350"/>
            <ac:spMk id="1029" creationId="{D4974D33-8DC5-464E-8C6D-BE58F0669C17}"/>
          </ac:spMkLst>
        </pc:spChg>
        <pc:spChg chg="add del">
          <ac:chgData name="Emma MacDonald" userId="f377bbb6-72a8-4153-9901-86060c2ec6cf" providerId="ADAL" clId="{FC0168A1-41A2-4594-A002-F291D7449481}" dt="2024-07-11T21:24:54.951" v="136" actId="26606"/>
          <ac:spMkLst>
            <pc:docMk/>
            <pc:sldMk cId="3265319166" sldId="350"/>
            <ac:spMk id="1031" creationId="{F13C74B1-5B17-4795-BED0-7140497B445A}"/>
          </ac:spMkLst>
        </pc:spChg>
        <pc:spChg chg="add del">
          <ac:chgData name="Emma MacDonald" userId="f377bbb6-72a8-4153-9901-86060c2ec6cf" providerId="ADAL" clId="{FC0168A1-41A2-4594-A002-F291D7449481}" dt="2024-07-11T21:25:03.999" v="140" actId="26606"/>
          <ac:spMkLst>
            <pc:docMk/>
            <pc:sldMk cId="3265319166" sldId="350"/>
            <ac:spMk id="1032" creationId="{04812C46-200A-4DEB-A05E-3ED6C68C2387}"/>
          </ac:spMkLst>
        </pc:spChg>
        <pc:spChg chg="add del">
          <ac:chgData name="Emma MacDonald" userId="f377bbb6-72a8-4153-9901-86060c2ec6cf" providerId="ADAL" clId="{FC0168A1-41A2-4594-A002-F291D7449481}" dt="2024-07-11T21:24:54.951" v="136" actId="26606"/>
          <ac:spMkLst>
            <pc:docMk/>
            <pc:sldMk cId="3265319166" sldId="350"/>
            <ac:spMk id="1033" creationId="{D4974D33-8DC5-464E-8C6D-BE58F0669C17}"/>
          </ac:spMkLst>
        </pc:spChg>
        <pc:spChg chg="add del">
          <ac:chgData name="Emma MacDonald" userId="f377bbb6-72a8-4153-9901-86060c2ec6cf" providerId="ADAL" clId="{FC0168A1-41A2-4594-A002-F291D7449481}" dt="2024-07-11T21:25:03.999" v="140" actId="26606"/>
          <ac:spMkLst>
            <pc:docMk/>
            <pc:sldMk cId="3265319166" sldId="350"/>
            <ac:spMk id="1034" creationId="{D1EA859B-E555-4109-94F3-6700E046E008}"/>
          </ac:spMkLst>
        </pc:spChg>
        <pc:spChg chg="add del">
          <ac:chgData name="Emma MacDonald" userId="f377bbb6-72a8-4153-9901-86060c2ec6cf" providerId="ADAL" clId="{FC0168A1-41A2-4594-A002-F291D7449481}" dt="2024-07-11T21:25:10.033" v="142" actId="26606"/>
          <ac:spMkLst>
            <pc:docMk/>
            <pc:sldMk cId="3265319166" sldId="350"/>
            <ac:spMk id="1036" creationId="{F13C74B1-5B17-4795-BED0-7140497B445A}"/>
          </ac:spMkLst>
        </pc:spChg>
        <pc:spChg chg="add del">
          <ac:chgData name="Emma MacDonald" userId="f377bbb6-72a8-4153-9901-86060c2ec6cf" providerId="ADAL" clId="{FC0168A1-41A2-4594-A002-F291D7449481}" dt="2024-07-11T21:25:10.033" v="142" actId="26606"/>
          <ac:spMkLst>
            <pc:docMk/>
            <pc:sldMk cId="3265319166" sldId="350"/>
            <ac:spMk id="1037" creationId="{D4974D33-8DC5-464E-8C6D-BE58F0669C17}"/>
          </ac:spMkLst>
        </pc:spChg>
        <pc:picChg chg="add mod">
          <ac:chgData name="Emma MacDonald" userId="f377bbb6-72a8-4153-9901-86060c2ec6cf" providerId="ADAL" clId="{FC0168A1-41A2-4594-A002-F291D7449481}" dt="2024-07-11T21:27:25.524" v="169" actId="1076"/>
          <ac:picMkLst>
            <pc:docMk/>
            <pc:sldMk cId="3265319166" sldId="350"/>
            <ac:picMk id="4" creationId="{3AF5650B-B0C4-35A1-FED3-1B35494095B6}"/>
          </ac:picMkLst>
        </pc:picChg>
        <pc:picChg chg="add mod ord">
          <ac:chgData name="Emma MacDonald" userId="f377bbb6-72a8-4153-9901-86060c2ec6cf" providerId="ADAL" clId="{FC0168A1-41A2-4594-A002-F291D7449481}" dt="2024-07-11T21:28:11.171" v="179" actId="732"/>
          <ac:picMkLst>
            <pc:docMk/>
            <pc:sldMk cId="3265319166" sldId="350"/>
            <ac:picMk id="1026" creationId="{F0A0495C-DC37-2454-CD58-B9117A6D6C24}"/>
          </ac:picMkLst>
        </pc:picChg>
      </pc:sldChg>
      <pc:sldChg chg="del">
        <pc:chgData name="Emma MacDonald" userId="f377bbb6-72a8-4153-9901-86060c2ec6cf" providerId="ADAL" clId="{FC0168A1-41A2-4594-A002-F291D7449481}" dt="2024-07-11T21:12:29.286" v="1" actId="47"/>
        <pc:sldMkLst>
          <pc:docMk/>
          <pc:sldMk cId="4290552313" sldId="351"/>
        </pc:sldMkLst>
      </pc:sldChg>
      <pc:sldChg chg="modSp del mod ord">
        <pc:chgData name="Emma MacDonald" userId="f377bbb6-72a8-4153-9901-86060c2ec6cf" providerId="ADAL" clId="{FC0168A1-41A2-4594-A002-F291D7449481}" dt="2024-07-16T00:05:22.058" v="862" actId="47"/>
        <pc:sldMkLst>
          <pc:docMk/>
          <pc:sldMk cId="3462882266" sldId="352"/>
        </pc:sldMkLst>
        <pc:spChg chg="mod">
          <ac:chgData name="Emma MacDonald" userId="f377bbb6-72a8-4153-9901-86060c2ec6cf" providerId="ADAL" clId="{FC0168A1-41A2-4594-A002-F291D7449481}" dt="2024-07-15T05:26:14.998" v="738" actId="20577"/>
          <ac:spMkLst>
            <pc:docMk/>
            <pc:sldMk cId="3462882266" sldId="352"/>
            <ac:spMk id="3" creationId="{59AF74BB-A56E-CD07-8E01-43F4223A76D7}"/>
          </ac:spMkLst>
        </pc:spChg>
        <pc:spChg chg="mod">
          <ac:chgData name="Emma MacDonald" userId="f377bbb6-72a8-4153-9901-86060c2ec6cf" providerId="ADAL" clId="{FC0168A1-41A2-4594-A002-F291D7449481}" dt="2024-07-15T05:24:13.892" v="691" actId="20577"/>
          <ac:spMkLst>
            <pc:docMk/>
            <pc:sldMk cId="3462882266" sldId="352"/>
            <ac:spMk id="4" creationId="{178C8171-57D0-DAEC-57F8-AAFD66BB6F4F}"/>
          </ac:spMkLst>
        </pc:spChg>
      </pc:sldChg>
      <pc:sldChg chg="modNotes">
        <pc:chgData name="Emma MacDonald" userId="f377bbb6-72a8-4153-9901-86060c2ec6cf" providerId="ADAL" clId="{FC0168A1-41A2-4594-A002-F291D7449481}" dt="2024-07-18T23:37:32.022" v="3099" actId="478"/>
        <pc:sldMkLst>
          <pc:docMk/>
          <pc:sldMk cId="4139976281" sldId="353"/>
        </pc:sldMkLst>
      </pc:sldChg>
      <pc:sldChg chg="modSp add del mod ord modNotesTx">
        <pc:chgData name="Emma MacDonald" userId="f377bbb6-72a8-4153-9901-86060c2ec6cf" providerId="ADAL" clId="{FC0168A1-41A2-4594-A002-F291D7449481}" dt="2024-07-16T02:35:38.849" v="1799" actId="6549"/>
        <pc:sldMkLst>
          <pc:docMk/>
          <pc:sldMk cId="1480543356" sldId="354"/>
        </pc:sldMkLst>
        <pc:spChg chg="mod">
          <ac:chgData name="Emma MacDonald" userId="f377bbb6-72a8-4153-9901-86060c2ec6cf" providerId="ADAL" clId="{FC0168A1-41A2-4594-A002-F291D7449481}" dt="2024-07-11T21:54:34.357" v="375" actId="20577"/>
          <ac:spMkLst>
            <pc:docMk/>
            <pc:sldMk cId="1480543356" sldId="354"/>
            <ac:spMk id="2" creationId="{7E54FBF8-341C-7D90-E3D5-F1B9C65266C2}"/>
          </ac:spMkLst>
        </pc:spChg>
      </pc:sldChg>
      <pc:sldChg chg="addSp delSp modSp del mod modNotesTx">
        <pc:chgData name="Emma MacDonald" userId="f377bbb6-72a8-4153-9901-86060c2ec6cf" providerId="ADAL" clId="{FC0168A1-41A2-4594-A002-F291D7449481}" dt="2024-07-16T00:32:19.407" v="961" actId="47"/>
        <pc:sldMkLst>
          <pc:docMk/>
          <pc:sldMk cId="1959632293" sldId="355"/>
        </pc:sldMkLst>
        <pc:spChg chg="add mod">
          <ac:chgData name="Emma MacDonald" userId="f377bbb6-72a8-4153-9901-86060c2ec6cf" providerId="ADAL" clId="{FC0168A1-41A2-4594-A002-F291D7449481}" dt="2024-07-16T00:30:59.416" v="934" actId="2085"/>
          <ac:spMkLst>
            <pc:docMk/>
            <pc:sldMk cId="1959632293" sldId="355"/>
            <ac:spMk id="2" creationId="{77152EF9-8DB8-AAB4-2F56-FFA07F071E77}"/>
          </ac:spMkLst>
        </pc:spChg>
        <pc:spChg chg="add mod">
          <ac:chgData name="Emma MacDonald" userId="f377bbb6-72a8-4153-9901-86060c2ec6cf" providerId="ADAL" clId="{FC0168A1-41A2-4594-A002-F291D7449481}" dt="2024-07-16T00:31:43.015" v="955" actId="20577"/>
          <ac:spMkLst>
            <pc:docMk/>
            <pc:sldMk cId="1959632293" sldId="355"/>
            <ac:spMk id="5" creationId="{380D5F95-FF6C-B6D6-7CF6-0399AF06E943}"/>
          </ac:spMkLst>
        </pc:spChg>
        <pc:spChg chg="del">
          <ac:chgData name="Emma MacDonald" userId="f377bbb6-72a8-4153-9901-86060c2ec6cf" providerId="ADAL" clId="{FC0168A1-41A2-4594-A002-F291D7449481}" dt="2024-07-16T00:30:38.491" v="928" actId="478"/>
          <ac:spMkLst>
            <pc:docMk/>
            <pc:sldMk cId="1959632293" sldId="355"/>
            <ac:spMk id="21" creationId="{D6424078-0E79-E491-D120-BA0F9695D811}"/>
          </ac:spMkLst>
        </pc:spChg>
      </pc:sldChg>
      <pc:sldChg chg="delSp modSp del mod">
        <pc:chgData name="Emma MacDonald" userId="f377bbb6-72a8-4153-9901-86060c2ec6cf" providerId="ADAL" clId="{FC0168A1-41A2-4594-A002-F291D7449481}" dt="2024-07-15T23:50:40.683" v="854" actId="47"/>
        <pc:sldMkLst>
          <pc:docMk/>
          <pc:sldMk cId="481761280" sldId="356"/>
        </pc:sldMkLst>
        <pc:spChg chg="mod">
          <ac:chgData name="Emma MacDonald" userId="f377bbb6-72a8-4153-9901-86060c2ec6cf" providerId="ADAL" clId="{FC0168A1-41A2-4594-A002-F291D7449481}" dt="2024-07-11T21:56:37.096" v="401" actId="1076"/>
          <ac:spMkLst>
            <pc:docMk/>
            <pc:sldMk cId="481761280" sldId="356"/>
            <ac:spMk id="2" creationId="{A0B75BEB-FC66-5F8C-8F96-50F2070350AC}"/>
          </ac:spMkLst>
        </pc:spChg>
        <pc:spChg chg="mod">
          <ac:chgData name="Emma MacDonald" userId="f377bbb6-72a8-4153-9901-86060c2ec6cf" providerId="ADAL" clId="{FC0168A1-41A2-4594-A002-F291D7449481}" dt="2024-07-11T21:56:32.912" v="400" actId="1076"/>
          <ac:spMkLst>
            <pc:docMk/>
            <pc:sldMk cId="481761280" sldId="356"/>
            <ac:spMk id="6" creationId="{88C89ECC-CE72-3112-BA4E-ACB9C5BC4853}"/>
          </ac:spMkLst>
        </pc:spChg>
        <pc:spChg chg="mod">
          <ac:chgData name="Emma MacDonald" userId="f377bbb6-72a8-4153-9901-86060c2ec6cf" providerId="ADAL" clId="{FC0168A1-41A2-4594-A002-F291D7449481}" dt="2024-07-12T00:47:56.850" v="451" actId="27636"/>
          <ac:spMkLst>
            <pc:docMk/>
            <pc:sldMk cId="481761280" sldId="356"/>
            <ac:spMk id="8" creationId="{F1BB67DF-B06A-854A-C99F-4302A3FF1A22}"/>
          </ac:spMkLst>
        </pc:spChg>
        <pc:picChg chg="del">
          <ac:chgData name="Emma MacDonald" userId="f377bbb6-72a8-4153-9901-86060c2ec6cf" providerId="ADAL" clId="{FC0168A1-41A2-4594-A002-F291D7449481}" dt="2024-07-11T21:51:13.916" v="327" actId="478"/>
          <ac:picMkLst>
            <pc:docMk/>
            <pc:sldMk cId="481761280" sldId="356"/>
            <ac:picMk id="10" creationId="{AE4C1B6A-E28A-4284-26B3-14C69865D26A}"/>
          </ac:picMkLst>
        </pc:picChg>
      </pc:sldChg>
      <pc:sldChg chg="modSp mod ord modNotes">
        <pc:chgData name="Emma MacDonald" userId="f377bbb6-72a8-4153-9901-86060c2ec6cf" providerId="ADAL" clId="{FC0168A1-41A2-4594-A002-F291D7449481}" dt="2024-07-18T23:37:35.408" v="3100" actId="478"/>
        <pc:sldMkLst>
          <pc:docMk/>
          <pc:sldMk cId="2374446456" sldId="357"/>
        </pc:sldMkLst>
        <pc:spChg chg="mod">
          <ac:chgData name="Emma MacDonald" userId="f377bbb6-72a8-4153-9901-86060c2ec6cf" providerId="ADAL" clId="{FC0168A1-41A2-4594-A002-F291D7449481}" dt="2024-07-11T21:50:46.165" v="322" actId="1076"/>
          <ac:spMkLst>
            <pc:docMk/>
            <pc:sldMk cId="2374446456" sldId="357"/>
            <ac:spMk id="10" creationId="{E1EB9DA8-0FD4-E046-BB6B-18E6BDCF087B}"/>
          </ac:spMkLst>
        </pc:spChg>
      </pc:sldChg>
      <pc:sldChg chg="addSp delSp modSp add mod ord modNotes">
        <pc:chgData name="Emma MacDonald" userId="f377bbb6-72a8-4153-9901-86060c2ec6cf" providerId="ADAL" clId="{FC0168A1-41A2-4594-A002-F291D7449481}" dt="2024-07-18T23:37:00.018" v="3092" actId="478"/>
        <pc:sldMkLst>
          <pc:docMk/>
          <pc:sldMk cId="2204982483" sldId="358"/>
        </pc:sldMkLst>
        <pc:spChg chg="mod">
          <ac:chgData name="Emma MacDonald" userId="f377bbb6-72a8-4153-9901-86060c2ec6cf" providerId="ADAL" clId="{FC0168A1-41A2-4594-A002-F291D7449481}" dt="2024-07-16T01:47:58.342" v="1565" actId="13926"/>
          <ac:spMkLst>
            <pc:docMk/>
            <pc:sldMk cId="2204982483" sldId="358"/>
            <ac:spMk id="2" creationId="{697B8F3E-EC85-B150-4359-ED2E848FCB01}"/>
          </ac:spMkLst>
        </pc:spChg>
        <pc:spChg chg="mod topLvl">
          <ac:chgData name="Emma MacDonald" userId="f377bbb6-72a8-4153-9901-86060c2ec6cf" providerId="ADAL" clId="{FC0168A1-41A2-4594-A002-F291D7449481}" dt="2024-07-15T23:15:44.415" v="798" actId="207"/>
          <ac:spMkLst>
            <pc:docMk/>
            <pc:sldMk cId="2204982483" sldId="358"/>
            <ac:spMk id="5" creationId="{23F3E2F9-D954-9140-A507-6D6D8D07F39B}"/>
          </ac:spMkLst>
        </pc:spChg>
        <pc:spChg chg="mod topLvl">
          <ac:chgData name="Emma MacDonald" userId="f377bbb6-72a8-4153-9901-86060c2ec6cf" providerId="ADAL" clId="{FC0168A1-41A2-4594-A002-F291D7449481}" dt="2024-07-15T23:15:44.415" v="798" actId="207"/>
          <ac:spMkLst>
            <pc:docMk/>
            <pc:sldMk cId="2204982483" sldId="358"/>
            <ac:spMk id="10" creationId="{EE5D9D84-4FD1-F6E1-7C62-136FE07F9DD5}"/>
          </ac:spMkLst>
        </pc:spChg>
        <pc:spChg chg="mod topLvl">
          <ac:chgData name="Emma MacDonald" userId="f377bbb6-72a8-4153-9901-86060c2ec6cf" providerId="ADAL" clId="{FC0168A1-41A2-4594-A002-F291D7449481}" dt="2024-07-16T01:47:32.258" v="1564" actId="207"/>
          <ac:spMkLst>
            <pc:docMk/>
            <pc:sldMk cId="2204982483" sldId="358"/>
            <ac:spMk id="11" creationId="{001E9157-7B89-35EC-9B7F-C8E63E8D1FA0}"/>
          </ac:spMkLst>
        </pc:spChg>
        <pc:spChg chg="mod topLvl">
          <ac:chgData name="Emma MacDonald" userId="f377bbb6-72a8-4153-9901-86060c2ec6cf" providerId="ADAL" clId="{FC0168A1-41A2-4594-A002-F291D7449481}" dt="2024-07-15T23:15:44.415" v="798" actId="207"/>
          <ac:spMkLst>
            <pc:docMk/>
            <pc:sldMk cId="2204982483" sldId="358"/>
            <ac:spMk id="12" creationId="{C722E984-B13B-DFE3-D1FE-103D008325DB}"/>
          </ac:spMkLst>
        </pc:spChg>
        <pc:spChg chg="mod topLvl">
          <ac:chgData name="Emma MacDonald" userId="f377bbb6-72a8-4153-9901-86060c2ec6cf" providerId="ADAL" clId="{FC0168A1-41A2-4594-A002-F291D7449481}" dt="2024-07-15T23:15:44.415" v="798" actId="207"/>
          <ac:spMkLst>
            <pc:docMk/>
            <pc:sldMk cId="2204982483" sldId="358"/>
            <ac:spMk id="35" creationId="{B92B9DF9-3EE5-74DC-AFDE-615979B30CBE}"/>
          </ac:spMkLst>
        </pc:spChg>
        <pc:spChg chg="mod">
          <ac:chgData name="Emma MacDonald" userId="f377bbb6-72a8-4153-9901-86060c2ec6cf" providerId="ADAL" clId="{FC0168A1-41A2-4594-A002-F291D7449481}" dt="2024-07-15T23:15:44.415" v="798" actId="207"/>
          <ac:spMkLst>
            <pc:docMk/>
            <pc:sldMk cId="2204982483" sldId="358"/>
            <ac:spMk id="47" creationId="{CF1B60C6-4D0B-AA89-B715-A7A27C6695E5}"/>
          </ac:spMkLst>
        </pc:spChg>
        <pc:spChg chg="mod">
          <ac:chgData name="Emma MacDonald" userId="f377bbb6-72a8-4153-9901-86060c2ec6cf" providerId="ADAL" clId="{FC0168A1-41A2-4594-A002-F291D7449481}" dt="2024-07-15T23:15:44.415" v="798" actId="207"/>
          <ac:spMkLst>
            <pc:docMk/>
            <pc:sldMk cId="2204982483" sldId="358"/>
            <ac:spMk id="58" creationId="{DC2E6CB9-37FC-0BBC-EB2A-2149B674F4DB}"/>
          </ac:spMkLst>
        </pc:spChg>
        <pc:grpChg chg="del">
          <ac:chgData name="Emma MacDonald" userId="f377bbb6-72a8-4153-9901-86060c2ec6cf" providerId="ADAL" clId="{FC0168A1-41A2-4594-A002-F291D7449481}" dt="2024-07-11T21:16:32.390" v="62" actId="165"/>
          <ac:grpSpMkLst>
            <pc:docMk/>
            <pc:sldMk cId="2204982483" sldId="358"/>
            <ac:grpSpMk id="4" creationId="{B69F234D-0C74-1F26-BC2A-446035719D05}"/>
          </ac:grpSpMkLst>
        </pc:grpChg>
        <pc:grpChg chg="del mod topLvl">
          <ac:chgData name="Emma MacDonald" userId="f377bbb6-72a8-4153-9901-86060c2ec6cf" providerId="ADAL" clId="{FC0168A1-41A2-4594-A002-F291D7449481}" dt="2024-07-11T21:16:42.602" v="65" actId="165"/>
          <ac:grpSpMkLst>
            <pc:docMk/>
            <pc:sldMk cId="2204982483" sldId="358"/>
            <ac:grpSpMk id="6" creationId="{0850FA37-04FE-B5D1-3BD4-7400E9D8B170}"/>
          </ac:grpSpMkLst>
        </pc:grpChg>
        <pc:grpChg chg="add mod">
          <ac:chgData name="Emma MacDonald" userId="f377bbb6-72a8-4153-9901-86060c2ec6cf" providerId="ADAL" clId="{FC0168A1-41A2-4594-A002-F291D7449481}" dt="2024-07-11T21:18:11.522" v="123" actId="164"/>
          <ac:grpSpMkLst>
            <pc:docMk/>
            <pc:sldMk cId="2204982483" sldId="358"/>
            <ac:grpSpMk id="25" creationId="{56931BA2-5438-B09E-877F-364CCD372F7C}"/>
          </ac:grpSpMkLst>
        </pc:grpChg>
        <pc:grpChg chg="add mod">
          <ac:chgData name="Emma MacDonald" userId="f377bbb6-72a8-4153-9901-86060c2ec6cf" providerId="ADAL" clId="{FC0168A1-41A2-4594-A002-F291D7449481}" dt="2024-07-11T21:18:33.350" v="127" actId="164"/>
          <ac:grpSpMkLst>
            <pc:docMk/>
            <pc:sldMk cId="2204982483" sldId="358"/>
            <ac:grpSpMk id="26" creationId="{0CCD3755-BBB9-1C6B-081B-9750C7F5392C}"/>
          </ac:grpSpMkLst>
        </pc:grpChg>
        <pc:grpChg chg="add mod">
          <ac:chgData name="Emma MacDonald" userId="f377bbb6-72a8-4153-9901-86060c2ec6cf" providerId="ADAL" clId="{FC0168A1-41A2-4594-A002-F291D7449481}" dt="2024-07-11T21:18:50.548" v="129" actId="164"/>
          <ac:grpSpMkLst>
            <pc:docMk/>
            <pc:sldMk cId="2204982483" sldId="358"/>
            <ac:grpSpMk id="27" creationId="{45C70033-3E3B-F727-2052-072FD99BC1F5}"/>
          </ac:grpSpMkLst>
        </pc:grpChg>
        <pc:grpChg chg="add mod">
          <ac:chgData name="Emma MacDonald" userId="f377bbb6-72a8-4153-9901-86060c2ec6cf" providerId="ADAL" clId="{FC0168A1-41A2-4594-A002-F291D7449481}" dt="2024-07-11T21:19:01.931" v="131" actId="164"/>
          <ac:grpSpMkLst>
            <pc:docMk/>
            <pc:sldMk cId="2204982483" sldId="358"/>
            <ac:grpSpMk id="28" creationId="{D3936C90-3249-7D7F-F301-6C9CA2C7E404}"/>
          </ac:grpSpMkLst>
        </pc:grpChg>
        <pc:grpChg chg="add mod">
          <ac:chgData name="Emma MacDonald" userId="f377bbb6-72a8-4153-9901-86060c2ec6cf" providerId="ADAL" clId="{FC0168A1-41A2-4594-A002-F291D7449481}" dt="2024-07-15T23:15:44.415" v="798" actId="207"/>
          <ac:grpSpMkLst>
            <pc:docMk/>
            <pc:sldMk cId="2204982483" sldId="358"/>
            <ac:grpSpMk id="29" creationId="{E1DBD0AE-43F8-FFDD-EF49-814DAB73227E}"/>
          </ac:grpSpMkLst>
        </pc:grpChg>
        <pc:grpChg chg="mod topLvl">
          <ac:chgData name="Emma MacDonald" userId="f377bbb6-72a8-4153-9901-86060c2ec6cf" providerId="ADAL" clId="{FC0168A1-41A2-4594-A002-F291D7449481}" dt="2024-07-15T23:15:44.415" v="798" actId="207"/>
          <ac:grpSpMkLst>
            <pc:docMk/>
            <pc:sldMk cId="2204982483" sldId="358"/>
            <ac:grpSpMk id="37" creationId="{73D562D4-4B8C-4FA3-E61F-A730F67C2BA1}"/>
          </ac:grpSpMkLst>
        </pc:grpChg>
        <pc:grpChg chg="mod">
          <ac:chgData name="Emma MacDonald" userId="f377bbb6-72a8-4153-9901-86060c2ec6cf" providerId="ADAL" clId="{FC0168A1-41A2-4594-A002-F291D7449481}" dt="2024-07-15T23:15:44.415" v="798" actId="207"/>
          <ac:grpSpMkLst>
            <pc:docMk/>
            <pc:sldMk cId="2204982483" sldId="358"/>
            <ac:grpSpMk id="45" creationId="{889014D7-B935-002B-FEA2-8613077FFFAB}"/>
          </ac:grpSpMkLst>
        </pc:grpChg>
        <pc:grpChg chg="mod">
          <ac:chgData name="Emma MacDonald" userId="f377bbb6-72a8-4153-9901-86060c2ec6cf" providerId="ADAL" clId="{FC0168A1-41A2-4594-A002-F291D7449481}" dt="2024-07-15T23:15:44.415" v="798" actId="207"/>
          <ac:grpSpMkLst>
            <pc:docMk/>
            <pc:sldMk cId="2204982483" sldId="358"/>
            <ac:grpSpMk id="49" creationId="{23AB4E4D-CC3E-4132-751C-80C84B574E66}"/>
          </ac:grpSpMkLst>
        </pc:grpChg>
        <pc:grpChg chg="mod">
          <ac:chgData name="Emma MacDonald" userId="f377bbb6-72a8-4153-9901-86060c2ec6cf" providerId="ADAL" clId="{FC0168A1-41A2-4594-A002-F291D7449481}" dt="2024-07-15T23:15:44.415" v="798" actId="207"/>
          <ac:grpSpMkLst>
            <pc:docMk/>
            <pc:sldMk cId="2204982483" sldId="358"/>
            <ac:grpSpMk id="50" creationId="{4F4B807F-C4DC-8836-D758-BDD7AF90B269}"/>
          </ac:grpSpMkLst>
        </pc:grpChg>
        <pc:picChg chg="mod ord">
          <ac:chgData name="Emma MacDonald" userId="f377bbb6-72a8-4153-9901-86060c2ec6cf" providerId="ADAL" clId="{FC0168A1-41A2-4594-A002-F291D7449481}" dt="2024-07-16T01:47:03.236" v="1561" actId="1076"/>
          <ac:picMkLst>
            <pc:docMk/>
            <pc:sldMk cId="2204982483" sldId="358"/>
            <ac:picMk id="15" creationId="{1BE5970B-96FF-69A0-B832-452FA67BC861}"/>
          </ac:picMkLst>
        </pc:picChg>
        <pc:picChg chg="mod">
          <ac:chgData name="Emma MacDonald" userId="f377bbb6-72a8-4153-9901-86060c2ec6cf" providerId="ADAL" clId="{FC0168A1-41A2-4594-A002-F291D7449481}" dt="2024-07-15T23:15:44.415" v="798" actId="207"/>
          <ac:picMkLst>
            <pc:docMk/>
            <pc:sldMk cId="2204982483" sldId="358"/>
            <ac:picMk id="46" creationId="{0469B89E-D7C9-7878-EC2E-808616FFCC45}"/>
          </ac:picMkLst>
        </pc:picChg>
        <pc:picChg chg="mod">
          <ac:chgData name="Emma MacDonald" userId="f377bbb6-72a8-4153-9901-86060c2ec6cf" providerId="ADAL" clId="{FC0168A1-41A2-4594-A002-F291D7449481}" dt="2024-07-15T23:15:44.415" v="798" actId="207"/>
          <ac:picMkLst>
            <pc:docMk/>
            <pc:sldMk cId="2204982483" sldId="358"/>
            <ac:picMk id="52" creationId="{543E473B-C413-CB19-F97E-61D7D7B6DBC0}"/>
          </ac:picMkLst>
        </pc:picChg>
        <pc:picChg chg="mod">
          <ac:chgData name="Emma MacDonald" userId="f377bbb6-72a8-4153-9901-86060c2ec6cf" providerId="ADAL" clId="{FC0168A1-41A2-4594-A002-F291D7449481}" dt="2024-07-15T23:15:44.415" v="798" actId="207"/>
          <ac:picMkLst>
            <pc:docMk/>
            <pc:sldMk cId="2204982483" sldId="358"/>
            <ac:picMk id="53" creationId="{B1CE7D72-A9FD-4AD0-32E2-40F655133110}"/>
          </ac:picMkLst>
        </pc:picChg>
        <pc:picChg chg="mod">
          <ac:chgData name="Emma MacDonald" userId="f377bbb6-72a8-4153-9901-86060c2ec6cf" providerId="ADAL" clId="{FC0168A1-41A2-4594-A002-F291D7449481}" dt="2024-07-15T23:15:44.415" v="798" actId="207"/>
          <ac:picMkLst>
            <pc:docMk/>
            <pc:sldMk cId="2204982483" sldId="358"/>
            <ac:picMk id="54" creationId="{9AA7D51D-770C-A683-957E-7AAD736D853D}"/>
          </ac:picMkLst>
        </pc:picChg>
        <pc:picChg chg="mod">
          <ac:chgData name="Emma MacDonald" userId="f377bbb6-72a8-4153-9901-86060c2ec6cf" providerId="ADAL" clId="{FC0168A1-41A2-4594-A002-F291D7449481}" dt="2024-07-15T23:15:44.415" v="798" actId="207"/>
          <ac:picMkLst>
            <pc:docMk/>
            <pc:sldMk cId="2204982483" sldId="358"/>
            <ac:picMk id="55" creationId="{FFB848C4-7CC0-EC11-3645-E561C835C429}"/>
          </ac:picMkLst>
        </pc:picChg>
        <pc:picChg chg="mod">
          <ac:chgData name="Emma MacDonald" userId="f377bbb6-72a8-4153-9901-86060c2ec6cf" providerId="ADAL" clId="{FC0168A1-41A2-4594-A002-F291D7449481}" dt="2024-07-15T23:15:44.415" v="798" actId="207"/>
          <ac:picMkLst>
            <pc:docMk/>
            <pc:sldMk cId="2204982483" sldId="358"/>
            <ac:picMk id="56" creationId="{926C8F4A-1FA0-9936-B8AA-7189CFAB0F71}"/>
          </ac:picMkLst>
        </pc:picChg>
        <pc:cxnChg chg="add del mod ord topLvl">
          <ac:chgData name="Emma MacDonald" userId="f377bbb6-72a8-4153-9901-86060c2ec6cf" providerId="ADAL" clId="{FC0168A1-41A2-4594-A002-F291D7449481}" dt="2024-07-15T23:15:44.415" v="798" actId="207"/>
          <ac:cxnSpMkLst>
            <pc:docMk/>
            <pc:sldMk cId="2204982483" sldId="358"/>
            <ac:cxnSpMk id="7" creationId="{2E82B50A-9CF9-B4A4-FA09-E0F82C93FD9F}"/>
          </ac:cxnSpMkLst>
        </pc:cxnChg>
        <pc:cxnChg chg="mod topLvl">
          <ac:chgData name="Emma MacDonald" userId="f377bbb6-72a8-4153-9901-86060c2ec6cf" providerId="ADAL" clId="{FC0168A1-41A2-4594-A002-F291D7449481}" dt="2024-07-15T23:15:44.415" v="798" actId="207"/>
          <ac:cxnSpMkLst>
            <pc:docMk/>
            <pc:sldMk cId="2204982483" sldId="358"/>
            <ac:cxnSpMk id="8" creationId="{ABB8885C-5450-E6BA-8ADE-0B4E2C479313}"/>
          </ac:cxnSpMkLst>
        </pc:cxnChg>
        <pc:cxnChg chg="add mod">
          <ac:chgData name="Emma MacDonald" userId="f377bbb6-72a8-4153-9901-86060c2ec6cf" providerId="ADAL" clId="{FC0168A1-41A2-4594-A002-F291D7449481}" dt="2024-07-16T01:47:24.683" v="1563" actId="208"/>
          <ac:cxnSpMkLst>
            <pc:docMk/>
            <pc:sldMk cId="2204982483" sldId="358"/>
            <ac:cxnSpMk id="9" creationId="{41F420A3-5CF0-5490-4333-0E2FF4291AC6}"/>
          </ac:cxnSpMkLst>
        </pc:cxnChg>
        <pc:cxnChg chg="mod topLvl">
          <ac:chgData name="Emma MacDonald" userId="f377bbb6-72a8-4153-9901-86060c2ec6cf" providerId="ADAL" clId="{FC0168A1-41A2-4594-A002-F291D7449481}" dt="2024-07-15T23:15:44.415" v="798" actId="207"/>
          <ac:cxnSpMkLst>
            <pc:docMk/>
            <pc:sldMk cId="2204982483" sldId="358"/>
            <ac:cxnSpMk id="41" creationId="{01421238-052B-0F28-6112-8FDF1CBA7533}"/>
          </ac:cxnSpMkLst>
        </pc:cxnChg>
        <pc:cxnChg chg="mod ord topLvl">
          <ac:chgData name="Emma MacDonald" userId="f377bbb6-72a8-4153-9901-86060c2ec6cf" providerId="ADAL" clId="{FC0168A1-41A2-4594-A002-F291D7449481}" dt="2024-07-15T23:15:44.415" v="798" actId="207"/>
          <ac:cxnSpMkLst>
            <pc:docMk/>
            <pc:sldMk cId="2204982483" sldId="358"/>
            <ac:cxnSpMk id="43" creationId="{B8E1F258-DE16-D2D2-CB9D-CB0AC81F5E30}"/>
          </ac:cxnSpMkLst>
        </pc:cxnChg>
        <pc:cxnChg chg="mod topLvl">
          <ac:chgData name="Emma MacDonald" userId="f377bbb6-72a8-4153-9901-86060c2ec6cf" providerId="ADAL" clId="{FC0168A1-41A2-4594-A002-F291D7449481}" dt="2024-07-11T21:16:42.602" v="65" actId="165"/>
          <ac:cxnSpMkLst>
            <pc:docMk/>
            <pc:sldMk cId="2204982483" sldId="358"/>
            <ac:cxnSpMk id="68" creationId="{C7A1DABD-92E0-2D55-7517-933944A96D19}"/>
          </ac:cxnSpMkLst>
        </pc:cxnChg>
      </pc:sldChg>
      <pc:sldChg chg="addSp modSp new add del mod ord modClrScheme chgLayout">
        <pc:chgData name="Emma MacDonald" userId="f377bbb6-72a8-4153-9901-86060c2ec6cf" providerId="ADAL" clId="{FC0168A1-41A2-4594-A002-F291D7449481}" dt="2024-07-15T05:16:38.002" v="626" actId="47"/>
        <pc:sldMkLst>
          <pc:docMk/>
          <pc:sldMk cId="3713968859" sldId="359"/>
        </pc:sldMkLst>
        <pc:spChg chg="add mod">
          <ac:chgData name="Emma MacDonald" userId="f377bbb6-72a8-4153-9901-86060c2ec6cf" providerId="ADAL" clId="{FC0168A1-41A2-4594-A002-F291D7449481}" dt="2024-07-15T01:03:03.035" v="533" actId="20577"/>
          <ac:spMkLst>
            <pc:docMk/>
            <pc:sldMk cId="3713968859" sldId="359"/>
            <ac:spMk id="2" creationId="{0B71B6BF-E1C0-18FC-2EB2-F59B33F7AE98}"/>
          </ac:spMkLst>
        </pc:spChg>
      </pc:sldChg>
      <pc:sldChg chg="new del">
        <pc:chgData name="Emma MacDonald" userId="f377bbb6-72a8-4153-9901-86060c2ec6cf" providerId="ADAL" clId="{FC0168A1-41A2-4594-A002-F291D7449481}" dt="2024-07-15T05:04:54.219" v="614" actId="47"/>
        <pc:sldMkLst>
          <pc:docMk/>
          <pc:sldMk cId="3947055375" sldId="360"/>
        </pc:sldMkLst>
      </pc:sldChg>
      <pc:sldChg chg="delSp modSp add del mod ord modNotesTx">
        <pc:chgData name="Emma MacDonald" userId="f377bbb6-72a8-4153-9901-86060c2ec6cf" providerId="ADAL" clId="{FC0168A1-41A2-4594-A002-F291D7449481}" dt="2024-07-16T00:23:21.457" v="898" actId="47"/>
        <pc:sldMkLst>
          <pc:docMk/>
          <pc:sldMk cId="3704936912" sldId="361"/>
        </pc:sldMkLst>
        <pc:spChg chg="mod">
          <ac:chgData name="Emma MacDonald" userId="f377bbb6-72a8-4153-9901-86060c2ec6cf" providerId="ADAL" clId="{FC0168A1-41A2-4594-A002-F291D7449481}" dt="2024-07-15T05:04:49.701" v="613" actId="20577"/>
          <ac:spMkLst>
            <pc:docMk/>
            <pc:sldMk cId="3704936912" sldId="361"/>
            <ac:spMk id="3" creationId="{59AF74BB-A56E-CD07-8E01-43F4223A76D7}"/>
          </ac:spMkLst>
        </pc:spChg>
        <pc:spChg chg="mod">
          <ac:chgData name="Emma MacDonald" userId="f377bbb6-72a8-4153-9901-86060c2ec6cf" providerId="ADAL" clId="{FC0168A1-41A2-4594-A002-F291D7449481}" dt="2024-07-15T05:04:40.955" v="602" actId="20577"/>
          <ac:spMkLst>
            <pc:docMk/>
            <pc:sldMk cId="3704936912" sldId="361"/>
            <ac:spMk id="21" creationId="{D6424078-0E79-E491-D120-BA0F9695D811}"/>
          </ac:spMkLst>
        </pc:spChg>
        <pc:picChg chg="del">
          <ac:chgData name="Emma MacDonald" userId="f377bbb6-72a8-4153-9901-86060c2ec6cf" providerId="ADAL" clId="{FC0168A1-41A2-4594-A002-F291D7449481}" dt="2024-07-15T05:04:11.708" v="584" actId="478"/>
          <ac:picMkLst>
            <pc:docMk/>
            <pc:sldMk cId="3704936912" sldId="361"/>
            <ac:picMk id="1026" creationId="{F0A0495C-DC37-2454-CD58-B9117A6D6C24}"/>
          </ac:picMkLst>
        </pc:picChg>
      </pc:sldChg>
      <pc:sldChg chg="addSp delSp modSp add mod modClrScheme chgLayout modNotes">
        <pc:chgData name="Emma MacDonald" userId="f377bbb6-72a8-4153-9901-86060c2ec6cf" providerId="ADAL" clId="{FC0168A1-41A2-4594-A002-F291D7449481}" dt="2024-07-18T23:45:51.267" v="3108"/>
        <pc:sldMkLst>
          <pc:docMk/>
          <pc:sldMk cId="1741196760" sldId="362"/>
        </pc:sldMkLst>
        <pc:spChg chg="del mod">
          <ac:chgData name="Emma MacDonald" userId="f377bbb6-72a8-4153-9901-86060c2ec6cf" providerId="ADAL" clId="{FC0168A1-41A2-4594-A002-F291D7449481}" dt="2024-07-16T03:15:18.813" v="1993" actId="478"/>
          <ac:spMkLst>
            <pc:docMk/>
            <pc:sldMk cId="1741196760" sldId="362"/>
            <ac:spMk id="2" creationId="{8763551C-3030-4038-3D92-AA6A9DD70CA5}"/>
          </ac:spMkLst>
        </pc:spChg>
        <pc:spChg chg="mod">
          <ac:chgData name="Emma MacDonald" userId="f377bbb6-72a8-4153-9901-86060c2ec6cf" providerId="ADAL" clId="{FC0168A1-41A2-4594-A002-F291D7449481}" dt="2024-07-16T22:34:58.486" v="2935" actId="1076"/>
          <ac:spMkLst>
            <pc:docMk/>
            <pc:sldMk cId="1741196760" sldId="362"/>
            <ac:spMk id="3" creationId="{59AF74BB-A56E-CD07-8E01-43F4223A76D7}"/>
          </ac:spMkLst>
        </pc:spChg>
        <pc:spChg chg="add mod">
          <ac:chgData name="Emma MacDonald" userId="f377bbb6-72a8-4153-9901-86060c2ec6cf" providerId="ADAL" clId="{FC0168A1-41A2-4594-A002-F291D7449481}" dt="2024-07-16T22:34:15.084" v="2924" actId="1038"/>
          <ac:spMkLst>
            <pc:docMk/>
            <pc:sldMk cId="1741196760" sldId="362"/>
            <ac:spMk id="4" creationId="{DB7963CD-183C-3B58-57FE-4170D7F0224C}"/>
          </ac:spMkLst>
        </pc:spChg>
        <pc:spChg chg="add mod">
          <ac:chgData name="Emma MacDonald" userId="f377bbb6-72a8-4153-9901-86060c2ec6cf" providerId="ADAL" clId="{FC0168A1-41A2-4594-A002-F291D7449481}" dt="2024-07-16T03:31:53.046" v="2441" actId="207"/>
          <ac:spMkLst>
            <pc:docMk/>
            <pc:sldMk cId="1741196760" sldId="362"/>
            <ac:spMk id="7" creationId="{397280AD-739E-88CC-0B3B-F364F8355DCE}"/>
          </ac:spMkLst>
        </pc:spChg>
        <pc:spChg chg="mod">
          <ac:chgData name="Emma MacDonald" userId="f377bbb6-72a8-4153-9901-86060c2ec6cf" providerId="ADAL" clId="{FC0168A1-41A2-4594-A002-F291D7449481}" dt="2024-07-16T03:32:43.796" v="2445" actId="207"/>
          <ac:spMkLst>
            <pc:docMk/>
            <pc:sldMk cId="1741196760" sldId="362"/>
            <ac:spMk id="11" creationId="{C911D2C4-3EA7-F7A8-FC36-791844837D3D}"/>
          </ac:spMkLst>
        </pc:spChg>
        <pc:spChg chg="mod">
          <ac:chgData name="Emma MacDonald" userId="f377bbb6-72a8-4153-9901-86060c2ec6cf" providerId="ADAL" clId="{FC0168A1-41A2-4594-A002-F291D7449481}" dt="2024-07-16T03:34:05.797" v="2455" actId="207"/>
          <ac:spMkLst>
            <pc:docMk/>
            <pc:sldMk cId="1741196760" sldId="362"/>
            <ac:spMk id="14" creationId="{15EA5EE1-D6D8-9C77-E6D8-80A468600BD1}"/>
          </ac:spMkLst>
        </pc:spChg>
        <pc:spChg chg="add mod">
          <ac:chgData name="Emma MacDonald" userId="f377bbb6-72a8-4153-9901-86060c2ec6cf" providerId="ADAL" clId="{FC0168A1-41A2-4594-A002-F291D7449481}" dt="2024-07-16T22:34:15.084" v="2924" actId="1038"/>
          <ac:spMkLst>
            <pc:docMk/>
            <pc:sldMk cId="1741196760" sldId="362"/>
            <ac:spMk id="16" creationId="{CE21D376-EE4D-9399-7895-B0C48C244179}"/>
          </ac:spMkLst>
        </pc:spChg>
        <pc:spChg chg="add mod">
          <ac:chgData name="Emma MacDonald" userId="f377bbb6-72a8-4153-9901-86060c2ec6cf" providerId="ADAL" clId="{FC0168A1-41A2-4594-A002-F291D7449481}" dt="2024-07-16T22:34:15.084" v="2924" actId="1038"/>
          <ac:spMkLst>
            <pc:docMk/>
            <pc:sldMk cId="1741196760" sldId="362"/>
            <ac:spMk id="17" creationId="{23D4DB03-4C14-3D4B-087C-06D7C5BE3EB8}"/>
          </ac:spMkLst>
        </pc:spChg>
        <pc:spChg chg="add mod">
          <ac:chgData name="Emma MacDonald" userId="f377bbb6-72a8-4153-9901-86060c2ec6cf" providerId="ADAL" clId="{FC0168A1-41A2-4594-A002-F291D7449481}" dt="2024-07-16T22:34:15.084" v="2924" actId="1038"/>
          <ac:spMkLst>
            <pc:docMk/>
            <pc:sldMk cId="1741196760" sldId="362"/>
            <ac:spMk id="18" creationId="{00B4C7D2-4E0B-83FF-67F8-4DEC2428398A}"/>
          </ac:spMkLst>
        </pc:spChg>
        <pc:spChg chg="add mod">
          <ac:chgData name="Emma MacDonald" userId="f377bbb6-72a8-4153-9901-86060c2ec6cf" providerId="ADAL" clId="{FC0168A1-41A2-4594-A002-F291D7449481}" dt="2024-07-16T22:34:15.084" v="2924" actId="1038"/>
          <ac:spMkLst>
            <pc:docMk/>
            <pc:sldMk cId="1741196760" sldId="362"/>
            <ac:spMk id="19" creationId="{F9B7D4B7-24FC-0F3A-D182-02895B5E924F}"/>
          </ac:spMkLst>
        </pc:spChg>
        <pc:spChg chg="add mod">
          <ac:chgData name="Emma MacDonald" userId="f377bbb6-72a8-4153-9901-86060c2ec6cf" providerId="ADAL" clId="{FC0168A1-41A2-4594-A002-F291D7449481}" dt="2024-07-16T22:35:45.011" v="2938" actId="1037"/>
          <ac:spMkLst>
            <pc:docMk/>
            <pc:sldMk cId="1741196760" sldId="362"/>
            <ac:spMk id="20" creationId="{F8685D0E-2EAE-48F8-38FD-B527479AD8C2}"/>
          </ac:spMkLst>
        </pc:spChg>
        <pc:spChg chg="del mod">
          <ac:chgData name="Emma MacDonald" userId="f377bbb6-72a8-4153-9901-86060c2ec6cf" providerId="ADAL" clId="{FC0168A1-41A2-4594-A002-F291D7449481}" dt="2024-07-16T03:42:54.315" v="2676" actId="478"/>
          <ac:spMkLst>
            <pc:docMk/>
            <pc:sldMk cId="1741196760" sldId="362"/>
            <ac:spMk id="21" creationId="{D6424078-0E79-E491-D120-BA0F9695D811}"/>
          </ac:spMkLst>
        </pc:spChg>
        <pc:spChg chg="add mo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24" creationId="{8CD2E48F-9F39-CD70-DE71-DBE7CF19F40C}"/>
          </ac:spMkLst>
        </pc:spChg>
        <pc:spChg chg="add mod">
          <ac:chgData name="Emma MacDonald" userId="f377bbb6-72a8-4153-9901-86060c2ec6cf" providerId="ADAL" clId="{FC0168A1-41A2-4594-A002-F291D7449481}" dt="2024-07-16T22:34:15.084" v="2924" actId="1038"/>
          <ac:spMkLst>
            <pc:docMk/>
            <pc:sldMk cId="1741196760" sldId="362"/>
            <ac:spMk id="65" creationId="{57ADEB34-CB90-0CCD-DE65-104EADBC95D4}"/>
          </ac:spMkLst>
        </pc:spChg>
        <pc:spChg chg="add mo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70" creationId="{F724C724-E1E5-142A-25B1-F8028E4F9223}"/>
          </ac:spMkLst>
        </pc:spChg>
        <pc:spChg chg="add mo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71" creationId="{468EF375-22CE-459F-20D9-1E8F3305D25E}"/>
          </ac:spMkLst>
        </pc:spChg>
        <pc:spChg chg="add del mod">
          <ac:chgData name="Emma MacDonald" userId="f377bbb6-72a8-4153-9901-86060c2ec6cf" providerId="ADAL" clId="{FC0168A1-41A2-4594-A002-F291D7449481}" dt="2024-07-16T03:27:52.259" v="2369" actId="478"/>
          <ac:spMkLst>
            <pc:docMk/>
            <pc:sldMk cId="1741196760" sldId="362"/>
            <ac:spMk id="72" creationId="{3F7A6252-48C4-8A09-C6CE-86ADE0EAAD19}"/>
          </ac:spMkLst>
        </pc:spChg>
        <pc:spChg chg="add mo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73" creationId="{AC0EE290-348F-BF7B-008A-1AB0F5619767}"/>
          </ac:spMkLst>
        </pc:spChg>
        <pc:spChg chg="add mod">
          <ac:chgData name="Emma MacDonald" userId="f377bbb6-72a8-4153-9901-86060c2ec6cf" providerId="ADAL" clId="{FC0168A1-41A2-4594-A002-F291D7449481}" dt="2024-07-16T22:34:15.084" v="2924" actId="1038"/>
          <ac:spMkLst>
            <pc:docMk/>
            <pc:sldMk cId="1741196760" sldId="362"/>
            <ac:spMk id="74" creationId="{1E0348F4-E393-DAA0-027D-B51BA4171C99}"/>
          </ac:spMkLst>
        </pc:spChg>
        <pc:spChg chg="add mo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77" creationId="{C9B8128D-14D1-8E02-E11D-2352B4B757DC}"/>
          </ac:spMkLst>
        </pc:spChg>
        <pc:spChg chg="add mod">
          <ac:chgData name="Emma MacDonald" userId="f377bbb6-72a8-4153-9901-86060c2ec6cf" providerId="ADAL" clId="{FC0168A1-41A2-4594-A002-F291D7449481}" dt="2024-07-16T22:34:15.084" v="2924" actId="1038"/>
          <ac:spMkLst>
            <pc:docMk/>
            <pc:sldMk cId="1741196760" sldId="362"/>
            <ac:spMk id="78" creationId="{7115F989-7213-11DF-A13F-31140D4117FA}"/>
          </ac:spMkLst>
        </pc:spChg>
        <pc:spChg chg="add mo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79" creationId="{F6AE8C25-57FC-30C1-0C31-C9601A0F0683}"/>
          </ac:spMkLst>
        </pc:spChg>
        <pc:spChg chg="add mo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80" creationId="{1FE90E11-E0DC-DAA1-4470-C6D0F7C82DA3}"/>
          </ac:spMkLst>
        </pc:spChg>
        <pc:spChg chg="add mo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81" creationId="{C9C25347-5E0F-B6CA-CB8C-4B9D8863D3BB}"/>
          </ac:spMkLst>
        </pc:spChg>
        <pc:spChg chg="add mo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82" creationId="{CCED2AF1-11FC-E8A7-D412-DF22D97FC80C}"/>
          </ac:spMkLst>
        </pc:spChg>
        <pc:spChg chg="add mod or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83" creationId="{D7CF8276-C1F1-2734-2BEF-F8BF84737A30}"/>
          </ac:spMkLst>
        </pc:spChg>
        <pc:spChg chg="add mod or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85" creationId="{070B1650-E7AF-C830-45DB-78EFA6FA994F}"/>
          </ac:spMkLst>
        </pc:spChg>
        <pc:spChg chg="add mo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87" creationId="{F82CD90D-884B-F0D7-F431-DFC4AA6F7E24}"/>
          </ac:spMkLst>
        </pc:spChg>
        <pc:spChg chg="add mo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90" creationId="{5AC786E2-6DF0-E87D-6C3A-31970CC26E01}"/>
          </ac:spMkLst>
        </pc:spChg>
        <pc:spChg chg="add mo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91" creationId="{C6379CC2-E9EA-8A38-05D0-4AE0DB98A69F}"/>
          </ac:spMkLst>
        </pc:spChg>
        <pc:spChg chg="add mod">
          <ac:chgData name="Emma MacDonald" userId="f377bbb6-72a8-4153-9901-86060c2ec6cf" providerId="ADAL" clId="{FC0168A1-41A2-4594-A002-F291D7449481}" dt="2024-07-16T04:03:06.314" v="2838" actId="571"/>
          <ac:spMkLst>
            <pc:docMk/>
            <pc:sldMk cId="1741196760" sldId="362"/>
            <ac:spMk id="94" creationId="{E6653F31-48F9-C5B6-C15F-41DAFD68A6E7}"/>
          </ac:spMkLst>
        </pc:spChg>
        <pc:spChg chg="mod">
          <ac:chgData name="Emma MacDonald" userId="f377bbb6-72a8-4153-9901-86060c2ec6cf" providerId="ADAL" clId="{FC0168A1-41A2-4594-A002-F291D7449481}" dt="2024-07-16T04:02:02.641" v="2788" actId="207"/>
          <ac:spMkLst>
            <pc:docMk/>
            <pc:sldMk cId="1741196760" sldId="362"/>
            <ac:spMk id="96" creationId="{5C1156D4-EA4F-DE9D-6497-CC38F0A8164E}"/>
          </ac:spMkLst>
        </pc:spChg>
        <pc:spChg chg="mod">
          <ac:chgData name="Emma MacDonald" userId="f377bbb6-72a8-4153-9901-86060c2ec6cf" providerId="ADAL" clId="{FC0168A1-41A2-4594-A002-F291D7449481}" dt="2024-07-16T04:02:02.641" v="2788" actId="207"/>
          <ac:spMkLst>
            <pc:docMk/>
            <pc:sldMk cId="1741196760" sldId="362"/>
            <ac:spMk id="99" creationId="{2B702FDA-7E5E-F521-E2CF-A589758AC809}"/>
          </ac:spMkLst>
        </pc:spChg>
        <pc:spChg chg="mod">
          <ac:chgData name="Emma MacDonald" userId="f377bbb6-72a8-4153-9901-86060c2ec6cf" providerId="ADAL" clId="{FC0168A1-41A2-4594-A002-F291D7449481}" dt="2024-07-16T04:02:02.641" v="2788" actId="207"/>
          <ac:spMkLst>
            <pc:docMk/>
            <pc:sldMk cId="1741196760" sldId="362"/>
            <ac:spMk id="102" creationId="{D203E482-CDA4-C77A-ABE3-35E32824288C}"/>
          </ac:spMkLst>
        </pc:spChg>
        <pc:spChg chg="add mod">
          <ac:chgData name="Emma MacDonald" userId="f377bbb6-72a8-4153-9901-86060c2ec6cf" providerId="ADAL" clId="{FC0168A1-41A2-4594-A002-F291D7449481}" dt="2024-07-16T04:03:31.051" v="2846" actId="1076"/>
          <ac:spMkLst>
            <pc:docMk/>
            <pc:sldMk cId="1741196760" sldId="362"/>
            <ac:spMk id="104" creationId="{F87DDAAB-4AED-9FB5-C41C-A47EB6042D32}"/>
          </ac:spMkLst>
        </pc:spChg>
        <pc:spChg chg="add mod">
          <ac:chgData name="Emma MacDonald" userId="f377bbb6-72a8-4153-9901-86060c2ec6cf" providerId="ADAL" clId="{FC0168A1-41A2-4594-A002-F291D7449481}" dt="2024-07-16T22:34:46.066" v="2934" actId="1076"/>
          <ac:spMkLst>
            <pc:docMk/>
            <pc:sldMk cId="1741196760" sldId="362"/>
            <ac:spMk id="105" creationId="{DB3EFB81-0089-7451-4075-ECF4964E4BAC}"/>
          </ac:spMkLst>
        </pc:spChg>
        <pc:spChg chg="add mod ord">
          <ac:chgData name="Emma MacDonald" userId="f377bbb6-72a8-4153-9901-86060c2ec6cf" providerId="ADAL" clId="{FC0168A1-41A2-4594-A002-F291D7449481}" dt="2024-07-16T22:34:41.079" v="2933" actId="14100"/>
          <ac:spMkLst>
            <pc:docMk/>
            <pc:sldMk cId="1741196760" sldId="362"/>
            <ac:spMk id="107" creationId="{A3BA10FB-2BA8-747D-5479-77C1D8C0F5F5}"/>
          </ac:spMkLst>
        </pc:spChg>
        <pc:grpChg chg="add mod">
          <ac:chgData name="Emma MacDonald" userId="f377bbb6-72a8-4153-9901-86060c2ec6cf" providerId="ADAL" clId="{FC0168A1-41A2-4594-A002-F291D7449481}" dt="2024-07-16T22:34:15.084" v="2924" actId="1038"/>
          <ac:grpSpMkLst>
            <pc:docMk/>
            <pc:sldMk cId="1741196760" sldId="362"/>
            <ac:grpSpMk id="9" creationId="{BE7E5FAE-3639-81F8-A2A7-2F652396B02F}"/>
          </ac:grpSpMkLst>
        </pc:grpChg>
        <pc:grpChg chg="add mod">
          <ac:chgData name="Emma MacDonald" userId="f377bbb6-72a8-4153-9901-86060c2ec6cf" providerId="ADAL" clId="{FC0168A1-41A2-4594-A002-F291D7449481}" dt="2024-07-16T22:34:15.084" v="2924" actId="1038"/>
          <ac:grpSpMkLst>
            <pc:docMk/>
            <pc:sldMk cId="1741196760" sldId="362"/>
            <ac:grpSpMk id="10" creationId="{E9DDE696-AD30-5F9A-A483-980800EBF263}"/>
          </ac:grpSpMkLst>
        </pc:grpChg>
        <pc:grpChg chg="add mod">
          <ac:chgData name="Emma MacDonald" userId="f377bbb6-72a8-4153-9901-86060c2ec6cf" providerId="ADAL" clId="{FC0168A1-41A2-4594-A002-F291D7449481}" dt="2024-07-16T22:34:15.084" v="2924" actId="1038"/>
          <ac:grpSpMkLst>
            <pc:docMk/>
            <pc:sldMk cId="1741196760" sldId="362"/>
            <ac:grpSpMk id="13" creationId="{C97F25C7-297C-ACB2-4FA0-4698C3CAB74D}"/>
          </ac:grpSpMkLst>
        </pc:grpChg>
        <pc:grpChg chg="add mod">
          <ac:chgData name="Emma MacDonald" userId="f377bbb6-72a8-4153-9901-86060c2ec6cf" providerId="ADAL" clId="{FC0168A1-41A2-4594-A002-F291D7449481}" dt="2024-07-16T22:34:15.084" v="2924" actId="1038"/>
          <ac:grpSpMkLst>
            <pc:docMk/>
            <pc:sldMk cId="1741196760" sldId="362"/>
            <ac:grpSpMk id="36" creationId="{8685B1C9-E7CB-48B7-4AF4-739A04A95E00}"/>
          </ac:grpSpMkLst>
        </pc:grpChg>
        <pc:grpChg chg="add mod">
          <ac:chgData name="Emma MacDonald" userId="f377bbb6-72a8-4153-9901-86060c2ec6cf" providerId="ADAL" clId="{FC0168A1-41A2-4594-A002-F291D7449481}" dt="2024-07-16T22:34:15.084" v="2924" actId="1038"/>
          <ac:grpSpMkLst>
            <pc:docMk/>
            <pc:sldMk cId="1741196760" sldId="362"/>
            <ac:grpSpMk id="95" creationId="{E457EB78-09B1-4A43-A3A9-CCA0CD98D5FF}"/>
          </ac:grpSpMkLst>
        </pc:grpChg>
        <pc:grpChg chg="add mod">
          <ac:chgData name="Emma MacDonald" userId="f377bbb6-72a8-4153-9901-86060c2ec6cf" providerId="ADAL" clId="{FC0168A1-41A2-4594-A002-F291D7449481}" dt="2024-07-16T22:34:15.084" v="2924" actId="1038"/>
          <ac:grpSpMkLst>
            <pc:docMk/>
            <pc:sldMk cId="1741196760" sldId="362"/>
            <ac:grpSpMk id="98" creationId="{DE3EAB1F-1290-71CA-C2AF-3267EB9C5523}"/>
          </ac:grpSpMkLst>
        </pc:grpChg>
        <pc:grpChg chg="add mod">
          <ac:chgData name="Emma MacDonald" userId="f377bbb6-72a8-4153-9901-86060c2ec6cf" providerId="ADAL" clId="{FC0168A1-41A2-4594-A002-F291D7449481}" dt="2024-07-16T22:34:15.084" v="2924" actId="1038"/>
          <ac:grpSpMkLst>
            <pc:docMk/>
            <pc:sldMk cId="1741196760" sldId="362"/>
            <ac:grpSpMk id="101" creationId="{E2B407C0-4095-3551-699E-C7905711B0D5}"/>
          </ac:grpSpMkLst>
        </pc:grpChg>
        <pc:picChg chg="add mod">
          <ac:chgData name="Emma MacDonald" userId="f377bbb6-72a8-4153-9901-86060c2ec6cf" providerId="ADAL" clId="{FC0168A1-41A2-4594-A002-F291D7449481}" dt="2024-07-16T22:34:15.084" v="2924" actId="1038"/>
          <ac:picMkLst>
            <pc:docMk/>
            <pc:sldMk cId="1741196760" sldId="362"/>
            <ac:picMk id="6" creationId="{81CF10AF-1CCE-4866-7843-6860E8AC29D9}"/>
          </ac:picMkLst>
        </pc:picChg>
        <pc:picChg chg="add mod">
          <ac:chgData name="Emma MacDonald" userId="f377bbb6-72a8-4153-9901-86060c2ec6cf" providerId="ADAL" clId="{FC0168A1-41A2-4594-A002-F291D7449481}" dt="2024-07-16T03:33:12.776" v="2447" actId="207"/>
          <ac:picMkLst>
            <pc:docMk/>
            <pc:sldMk cId="1741196760" sldId="362"/>
            <ac:picMk id="8" creationId="{1F834AA8-432A-D0C1-45C3-0C3CE881AE9A}"/>
          </ac:picMkLst>
        </pc:picChg>
        <pc:picChg chg="mod">
          <ac:chgData name="Emma MacDonald" userId="f377bbb6-72a8-4153-9901-86060c2ec6cf" providerId="ADAL" clId="{FC0168A1-41A2-4594-A002-F291D7449481}" dt="2024-07-16T03:33:19.519" v="2448" actId="207"/>
          <ac:picMkLst>
            <pc:docMk/>
            <pc:sldMk cId="1741196760" sldId="362"/>
            <ac:picMk id="12" creationId="{E74438D7-02D6-C8B1-F55F-E47ABF17C15D}"/>
          </ac:picMkLst>
        </pc:picChg>
        <pc:picChg chg="mod">
          <ac:chgData name="Emma MacDonald" userId="f377bbb6-72a8-4153-9901-86060c2ec6cf" providerId="ADAL" clId="{FC0168A1-41A2-4594-A002-F291D7449481}" dt="2024-07-16T03:34:17.921" v="2457" actId="207"/>
          <ac:picMkLst>
            <pc:docMk/>
            <pc:sldMk cId="1741196760" sldId="362"/>
            <ac:picMk id="15" creationId="{C8464C52-239E-FA38-8C89-5C1BDE48E1D2}"/>
          </ac:picMkLst>
        </pc:picChg>
        <pc:picChg chg="mod">
          <ac:chgData name="Emma MacDonald" userId="f377bbb6-72a8-4153-9901-86060c2ec6cf" providerId="ADAL" clId="{FC0168A1-41A2-4594-A002-F291D7449481}" dt="2024-07-16T04:02:10.384" v="2789" actId="207"/>
          <ac:picMkLst>
            <pc:docMk/>
            <pc:sldMk cId="1741196760" sldId="362"/>
            <ac:picMk id="97" creationId="{703F0EE7-7142-9171-EDE8-CABDD4D7DE97}"/>
          </ac:picMkLst>
        </pc:picChg>
        <pc:picChg chg="mod">
          <ac:chgData name="Emma MacDonald" userId="f377bbb6-72a8-4153-9901-86060c2ec6cf" providerId="ADAL" clId="{FC0168A1-41A2-4594-A002-F291D7449481}" dt="2024-07-16T04:02:10.384" v="2789" actId="207"/>
          <ac:picMkLst>
            <pc:docMk/>
            <pc:sldMk cId="1741196760" sldId="362"/>
            <ac:picMk id="100" creationId="{A2F168AC-D0D4-82FD-D73D-AF0399CCFBDF}"/>
          </ac:picMkLst>
        </pc:picChg>
        <pc:picChg chg="mod">
          <ac:chgData name="Emma MacDonald" userId="f377bbb6-72a8-4153-9901-86060c2ec6cf" providerId="ADAL" clId="{FC0168A1-41A2-4594-A002-F291D7449481}" dt="2024-07-16T04:02:10.384" v="2789" actId="207"/>
          <ac:picMkLst>
            <pc:docMk/>
            <pc:sldMk cId="1741196760" sldId="362"/>
            <ac:picMk id="103" creationId="{8C74959F-057A-08EB-477E-7AE60CE11F46}"/>
          </ac:picMkLst>
        </pc:picChg>
        <pc:cxnChg chg="add mod">
          <ac:chgData name="Emma MacDonald" userId="f377bbb6-72a8-4153-9901-86060c2ec6cf" providerId="ADAL" clId="{FC0168A1-41A2-4594-A002-F291D7449481}" dt="2024-07-16T04:03:06.314" v="2838" actId="571"/>
          <ac:cxnSpMkLst>
            <pc:docMk/>
            <pc:sldMk cId="1741196760" sldId="362"/>
            <ac:cxnSpMk id="23" creationId="{9CF454D3-301B-F182-5335-8A85A7F265B6}"/>
          </ac:cxnSpMkLst>
        </pc:cxnChg>
        <pc:cxnChg chg="add mod">
          <ac:chgData name="Emma MacDonald" userId="f377bbb6-72a8-4153-9901-86060c2ec6cf" providerId="ADAL" clId="{FC0168A1-41A2-4594-A002-F291D7449481}" dt="2024-07-16T04:56:07.135" v="2863" actId="14100"/>
          <ac:cxnSpMkLst>
            <pc:docMk/>
            <pc:sldMk cId="1741196760" sldId="362"/>
            <ac:cxnSpMk id="26" creationId="{40E55907-7B41-8E0D-C91A-70314BB387EA}"/>
          </ac:cxnSpMkLst>
        </pc:cxnChg>
        <pc:cxnChg chg="add mod">
          <ac:chgData name="Emma MacDonald" userId="f377bbb6-72a8-4153-9901-86060c2ec6cf" providerId="ADAL" clId="{FC0168A1-41A2-4594-A002-F291D7449481}" dt="2024-07-16T22:35:15.433" v="2936" actId="14100"/>
          <ac:cxnSpMkLst>
            <pc:docMk/>
            <pc:sldMk cId="1741196760" sldId="362"/>
            <ac:cxnSpMk id="27" creationId="{A77FCEB2-959F-7B7D-51DD-C643ACEEC867}"/>
          </ac:cxnSpMkLst>
        </pc:cxnChg>
        <pc:cxnChg chg="add del mod">
          <ac:chgData name="Emma MacDonald" userId="f377bbb6-72a8-4153-9901-86060c2ec6cf" providerId="ADAL" clId="{FC0168A1-41A2-4594-A002-F291D7449481}" dt="2024-07-16T03:22:57.575" v="2260" actId="478"/>
          <ac:cxnSpMkLst>
            <pc:docMk/>
            <pc:sldMk cId="1741196760" sldId="362"/>
            <ac:cxnSpMk id="31" creationId="{40ACE852-433E-B131-3E56-AEF3CA3815BB}"/>
          </ac:cxnSpMkLst>
        </pc:cxnChg>
        <pc:cxnChg chg="add del mod">
          <ac:chgData name="Emma MacDonald" userId="f377bbb6-72a8-4153-9901-86060c2ec6cf" providerId="ADAL" clId="{FC0168A1-41A2-4594-A002-F291D7449481}" dt="2024-07-16T03:22:57.575" v="2260" actId="478"/>
          <ac:cxnSpMkLst>
            <pc:docMk/>
            <pc:sldMk cId="1741196760" sldId="362"/>
            <ac:cxnSpMk id="33" creationId="{61780D1D-C619-621F-9D94-4CD28E4D5ADA}"/>
          </ac:cxnSpMkLst>
        </pc:cxnChg>
        <pc:cxnChg chg="add del mod">
          <ac:chgData name="Emma MacDonald" userId="f377bbb6-72a8-4153-9901-86060c2ec6cf" providerId="ADAL" clId="{FC0168A1-41A2-4594-A002-F291D7449481}" dt="2024-07-16T03:22:57.575" v="2260" actId="478"/>
          <ac:cxnSpMkLst>
            <pc:docMk/>
            <pc:sldMk cId="1741196760" sldId="362"/>
            <ac:cxnSpMk id="34" creationId="{FEDE1885-0C59-200D-1D5E-EB83F991DC33}"/>
          </ac:cxnSpMkLst>
        </pc:cxnChg>
        <pc:cxnChg chg="add del mod">
          <ac:chgData name="Emma MacDonald" userId="f377bbb6-72a8-4153-9901-86060c2ec6cf" providerId="ADAL" clId="{FC0168A1-41A2-4594-A002-F291D7449481}" dt="2024-07-16T03:22:57.575" v="2260" actId="478"/>
          <ac:cxnSpMkLst>
            <pc:docMk/>
            <pc:sldMk cId="1741196760" sldId="362"/>
            <ac:cxnSpMk id="35" creationId="{EFB4DB8C-6B6F-EC4F-C28C-095CECD23D87}"/>
          </ac:cxnSpMkLst>
        </pc:cxnChg>
        <pc:cxnChg chg="add mod">
          <ac:chgData name="Emma MacDonald" userId="f377bbb6-72a8-4153-9901-86060c2ec6cf" providerId="ADAL" clId="{FC0168A1-41A2-4594-A002-F291D7449481}" dt="2024-07-16T22:34:15.084" v="2924" actId="1038"/>
          <ac:cxnSpMkLst>
            <pc:docMk/>
            <pc:sldMk cId="1741196760" sldId="362"/>
            <ac:cxnSpMk id="67" creationId="{43640E55-D03E-98EA-E189-13B34D600BC3}"/>
          </ac:cxnSpMkLst>
        </pc:cxnChg>
        <pc:cxnChg chg="add mod">
          <ac:chgData name="Emma MacDonald" userId="f377bbb6-72a8-4153-9901-86060c2ec6cf" providerId="ADAL" clId="{FC0168A1-41A2-4594-A002-F291D7449481}" dt="2024-07-16T22:34:15.084" v="2924" actId="1038"/>
          <ac:cxnSpMkLst>
            <pc:docMk/>
            <pc:sldMk cId="1741196760" sldId="362"/>
            <ac:cxnSpMk id="68" creationId="{32D3082A-5078-DA8F-E347-2C88FF3F284F}"/>
          </ac:cxnSpMkLst>
        </pc:cxnChg>
        <pc:cxnChg chg="add mod">
          <ac:chgData name="Emma MacDonald" userId="f377bbb6-72a8-4153-9901-86060c2ec6cf" providerId="ADAL" clId="{FC0168A1-41A2-4594-A002-F291D7449481}" dt="2024-07-16T22:34:15.084" v="2924" actId="1038"/>
          <ac:cxnSpMkLst>
            <pc:docMk/>
            <pc:sldMk cId="1741196760" sldId="362"/>
            <ac:cxnSpMk id="69" creationId="{F2AE663B-E696-149E-4C3A-53F65D45678C}"/>
          </ac:cxnSpMkLst>
        </pc:cxnChg>
        <pc:cxnChg chg="add mod ord">
          <ac:chgData name="Emma MacDonald" userId="f377bbb6-72a8-4153-9901-86060c2ec6cf" providerId="ADAL" clId="{FC0168A1-41A2-4594-A002-F291D7449481}" dt="2024-07-16T22:34:15.084" v="2924" actId="1038"/>
          <ac:cxnSpMkLst>
            <pc:docMk/>
            <pc:sldMk cId="1741196760" sldId="362"/>
            <ac:cxnSpMk id="76" creationId="{A16718E3-BAE7-3AEC-7CC4-105CB7AA3BE0}"/>
          </ac:cxnSpMkLst>
        </pc:cxnChg>
        <pc:cxnChg chg="add mod ord">
          <ac:chgData name="Emma MacDonald" userId="f377bbb6-72a8-4153-9901-86060c2ec6cf" providerId="ADAL" clId="{FC0168A1-41A2-4594-A002-F291D7449481}" dt="2024-07-16T22:34:15.084" v="2924" actId="1038"/>
          <ac:cxnSpMkLst>
            <pc:docMk/>
            <pc:sldMk cId="1741196760" sldId="362"/>
            <ac:cxnSpMk id="84" creationId="{8494E99E-AF03-057A-F36D-47CAF6DA8E07}"/>
          </ac:cxnSpMkLst>
        </pc:cxnChg>
        <pc:cxnChg chg="add mod">
          <ac:chgData name="Emma MacDonald" userId="f377bbb6-72a8-4153-9901-86060c2ec6cf" providerId="ADAL" clId="{FC0168A1-41A2-4594-A002-F291D7449481}" dt="2024-07-16T04:03:06.314" v="2838" actId="571"/>
          <ac:cxnSpMkLst>
            <pc:docMk/>
            <pc:sldMk cId="1741196760" sldId="362"/>
            <ac:cxnSpMk id="88" creationId="{92BE6029-A722-626D-3ADB-012A34C1DB58}"/>
          </ac:cxnSpMkLst>
        </pc:cxnChg>
        <pc:cxnChg chg="add mod">
          <ac:chgData name="Emma MacDonald" userId="f377bbb6-72a8-4153-9901-86060c2ec6cf" providerId="ADAL" clId="{FC0168A1-41A2-4594-A002-F291D7449481}" dt="2024-07-16T04:03:06.314" v="2838" actId="571"/>
          <ac:cxnSpMkLst>
            <pc:docMk/>
            <pc:sldMk cId="1741196760" sldId="362"/>
            <ac:cxnSpMk id="93" creationId="{6C5D9E18-D7C0-EC2C-C504-AF52C6DDA6AC}"/>
          </ac:cxnSpMkLst>
        </pc:cxnChg>
      </pc:sldChg>
      <pc:sldChg chg="addSp delSp modSp add mod ord modNotes modNotesTx">
        <pc:chgData name="Emma MacDonald" userId="f377bbb6-72a8-4153-9901-86060c2ec6cf" providerId="ADAL" clId="{FC0168A1-41A2-4594-A002-F291D7449481}" dt="2024-07-18T23:45:51.267" v="3108"/>
        <pc:sldMkLst>
          <pc:docMk/>
          <pc:sldMk cId="580726342" sldId="363"/>
        </pc:sldMkLst>
        <pc:spChg chg="add del mod ord">
          <ac:chgData name="Emma MacDonald" userId="f377bbb6-72a8-4153-9901-86060c2ec6cf" providerId="ADAL" clId="{FC0168A1-41A2-4594-A002-F291D7449481}" dt="2024-07-16T22:43:20.887" v="2985" actId="167"/>
          <ac:spMkLst>
            <pc:docMk/>
            <pc:sldMk cId="580726342" sldId="363"/>
            <ac:spMk id="2" creationId="{8763551C-3030-4038-3D92-AA6A9DD70CA5}"/>
          </ac:spMkLst>
        </pc:spChg>
        <pc:spChg chg="mod ord">
          <ac:chgData name="Emma MacDonald" userId="f377bbb6-72a8-4153-9901-86060c2ec6cf" providerId="ADAL" clId="{FC0168A1-41A2-4594-A002-F291D7449481}" dt="2024-07-16T22:45:38.540" v="3073" actId="1076"/>
          <ac:spMkLst>
            <pc:docMk/>
            <pc:sldMk cId="580726342" sldId="363"/>
            <ac:spMk id="3" creationId="{59AF74BB-A56E-CD07-8E01-43F4223A76D7}"/>
          </ac:spMkLst>
        </pc:spChg>
        <pc:spChg chg="add del mod">
          <ac:chgData name="Emma MacDonald" userId="f377bbb6-72a8-4153-9901-86060c2ec6cf" providerId="ADAL" clId="{FC0168A1-41A2-4594-A002-F291D7449481}" dt="2024-07-16T00:42:25.103" v="1034"/>
          <ac:spMkLst>
            <pc:docMk/>
            <pc:sldMk cId="580726342" sldId="363"/>
            <ac:spMk id="7" creationId="{58C3F306-BBB9-C6DE-CFB9-45626AE8BDEF}"/>
          </ac:spMkLst>
        </pc:spChg>
        <pc:spChg chg="add del mod">
          <ac:chgData name="Emma MacDonald" userId="f377bbb6-72a8-4153-9901-86060c2ec6cf" providerId="ADAL" clId="{FC0168A1-41A2-4594-A002-F291D7449481}" dt="2024-07-16T00:40:17.161" v="1014" actId="478"/>
          <ac:spMkLst>
            <pc:docMk/>
            <pc:sldMk cId="580726342" sldId="363"/>
            <ac:spMk id="8" creationId="{5BBB6542-91D2-826E-8E95-8FAC4FDE1FE9}"/>
          </ac:spMkLst>
        </pc:spChg>
        <pc:spChg chg="add del mod">
          <ac:chgData name="Emma MacDonald" userId="f377bbb6-72a8-4153-9901-86060c2ec6cf" providerId="ADAL" clId="{FC0168A1-41A2-4594-A002-F291D7449481}" dt="2024-07-16T00:40:17.161" v="1014" actId="478"/>
          <ac:spMkLst>
            <pc:docMk/>
            <pc:sldMk cId="580726342" sldId="363"/>
            <ac:spMk id="9" creationId="{E7E0938B-3CC9-7C95-4ABA-114260B7837B}"/>
          </ac:spMkLst>
        </pc:spChg>
        <pc:spChg chg="add del mod">
          <ac:chgData name="Emma MacDonald" userId="f377bbb6-72a8-4153-9901-86060c2ec6cf" providerId="ADAL" clId="{FC0168A1-41A2-4594-A002-F291D7449481}" dt="2024-07-16T00:42:28.168" v="1035" actId="478"/>
          <ac:spMkLst>
            <pc:docMk/>
            <pc:sldMk cId="580726342" sldId="363"/>
            <ac:spMk id="10" creationId="{F9EF462A-CFFC-9A49-54AC-FE33576EE51A}"/>
          </ac:spMkLst>
        </pc:spChg>
        <pc:spChg chg="del mod">
          <ac:chgData name="Emma MacDonald" userId="f377bbb6-72a8-4153-9901-86060c2ec6cf" providerId="ADAL" clId="{FC0168A1-41A2-4594-A002-F291D7449481}" dt="2024-07-16T00:42:25.103" v="1032" actId="478"/>
          <ac:spMkLst>
            <pc:docMk/>
            <pc:sldMk cId="580726342" sldId="363"/>
            <ac:spMk id="21" creationId="{D6424078-0E79-E491-D120-BA0F9695D811}"/>
          </ac:spMkLst>
        </pc:spChg>
        <pc:picChg chg="add del mod">
          <ac:chgData name="Emma MacDonald" userId="f377bbb6-72a8-4153-9901-86060c2ec6cf" providerId="ADAL" clId="{FC0168A1-41A2-4594-A002-F291D7449481}" dt="2024-07-16T00:42:56.107" v="1037" actId="478"/>
          <ac:picMkLst>
            <pc:docMk/>
            <pc:sldMk cId="580726342" sldId="363"/>
            <ac:picMk id="4" creationId="{0348DEE2-946D-4C17-EF07-579193FCD587}"/>
          </ac:picMkLst>
        </pc:picChg>
        <pc:picChg chg="add del mod">
          <ac:chgData name="Emma MacDonald" userId="f377bbb6-72a8-4153-9901-86060c2ec6cf" providerId="ADAL" clId="{FC0168A1-41A2-4594-A002-F291D7449481}" dt="2024-07-16T00:42:56.107" v="1037" actId="478"/>
          <ac:picMkLst>
            <pc:docMk/>
            <pc:sldMk cId="580726342" sldId="363"/>
            <ac:picMk id="5" creationId="{22E1E1F4-3B59-78F5-DDCE-D6407699713E}"/>
          </ac:picMkLst>
        </pc:picChg>
        <pc:picChg chg="add del mod">
          <ac:chgData name="Emma MacDonald" userId="f377bbb6-72a8-4153-9901-86060c2ec6cf" providerId="ADAL" clId="{FC0168A1-41A2-4594-A002-F291D7449481}" dt="2024-07-16T00:42:56.107" v="1037" actId="478"/>
          <ac:picMkLst>
            <pc:docMk/>
            <pc:sldMk cId="580726342" sldId="363"/>
            <ac:picMk id="6" creationId="{2F4744F1-EA2C-9DDB-4A23-617ECF7E7979}"/>
          </ac:picMkLst>
        </pc:picChg>
        <pc:picChg chg="add mod">
          <ac:chgData name="Emma MacDonald" userId="f377bbb6-72a8-4153-9901-86060c2ec6cf" providerId="ADAL" clId="{FC0168A1-41A2-4594-A002-F291D7449481}" dt="2024-07-16T22:38:43.843" v="2952" actId="1440"/>
          <ac:picMkLst>
            <pc:docMk/>
            <pc:sldMk cId="580726342" sldId="363"/>
            <ac:picMk id="12" creationId="{91FCA266-CA64-70F4-527E-EFE5836DAB72}"/>
          </ac:picMkLst>
        </pc:picChg>
        <pc:picChg chg="add del mod">
          <ac:chgData name="Emma MacDonald" userId="f377bbb6-72a8-4153-9901-86060c2ec6cf" providerId="ADAL" clId="{FC0168A1-41A2-4594-A002-F291D7449481}" dt="2024-07-16T00:56:24.565" v="1085" actId="478"/>
          <ac:picMkLst>
            <pc:docMk/>
            <pc:sldMk cId="580726342" sldId="363"/>
            <ac:picMk id="14" creationId="{14D68E58-CD4A-F8D9-FFEB-C84DEC00CFF3}"/>
          </ac:picMkLst>
        </pc:picChg>
        <pc:picChg chg="add mod ord">
          <ac:chgData name="Emma MacDonald" userId="f377bbb6-72a8-4153-9901-86060c2ec6cf" providerId="ADAL" clId="{FC0168A1-41A2-4594-A002-F291D7449481}" dt="2024-07-16T22:43:17.347" v="2984" actId="167"/>
          <ac:picMkLst>
            <pc:docMk/>
            <pc:sldMk cId="580726342" sldId="363"/>
            <ac:picMk id="16" creationId="{8F805107-8CFB-CD05-C721-BB4D13218161}"/>
          </ac:picMkLst>
        </pc:picChg>
        <pc:picChg chg="add mod ord">
          <ac:chgData name="Emma MacDonald" userId="f377bbb6-72a8-4153-9901-86060c2ec6cf" providerId="ADAL" clId="{FC0168A1-41A2-4594-A002-F291D7449481}" dt="2024-07-16T22:38:48.872" v="2954" actId="1076"/>
          <ac:picMkLst>
            <pc:docMk/>
            <pc:sldMk cId="580726342" sldId="363"/>
            <ac:picMk id="18" creationId="{6E62A44B-1C5B-1BB0-D499-6C41947A4D66}"/>
          </ac:picMkLst>
        </pc:picChg>
        <pc:picChg chg="add mod">
          <ac:chgData name="Emma MacDonald" userId="f377bbb6-72a8-4153-9901-86060c2ec6cf" providerId="ADAL" clId="{FC0168A1-41A2-4594-A002-F291D7449481}" dt="2024-07-16T22:38:43.843" v="2952" actId="1440"/>
          <ac:picMkLst>
            <pc:docMk/>
            <pc:sldMk cId="580726342" sldId="363"/>
            <ac:picMk id="20" creationId="{ECBFD1CF-D9AF-4DAE-7C1A-AABBAEEB3562}"/>
          </ac:picMkLst>
        </pc:picChg>
        <pc:picChg chg="add mod">
          <ac:chgData name="Emma MacDonald" userId="f377bbb6-72a8-4153-9901-86060c2ec6cf" providerId="ADAL" clId="{FC0168A1-41A2-4594-A002-F291D7449481}" dt="2024-07-16T22:46:35.970" v="3084" actId="1036"/>
          <ac:picMkLst>
            <pc:docMk/>
            <pc:sldMk cId="580726342" sldId="363"/>
            <ac:picMk id="23" creationId="{E40DD306-E063-72D5-3CDF-DA83D3FFA7BD}"/>
          </ac:picMkLst>
        </pc:picChg>
        <pc:picChg chg="add mod ord">
          <ac:chgData name="Emma MacDonald" userId="f377bbb6-72a8-4153-9901-86060c2ec6cf" providerId="ADAL" clId="{FC0168A1-41A2-4594-A002-F291D7449481}" dt="2024-07-16T22:43:36.573" v="2987" actId="1076"/>
          <ac:picMkLst>
            <pc:docMk/>
            <pc:sldMk cId="580726342" sldId="363"/>
            <ac:picMk id="25" creationId="{D4DFAFF6-9719-DD65-3E79-8E4205F3FB7A}"/>
          </ac:picMkLst>
        </pc:picChg>
        <pc:picChg chg="add mod ord">
          <ac:chgData name="Emma MacDonald" userId="f377bbb6-72a8-4153-9901-86060c2ec6cf" providerId="ADAL" clId="{FC0168A1-41A2-4594-A002-F291D7449481}" dt="2024-07-16T22:42:03.052" v="2973" actId="1076"/>
          <ac:picMkLst>
            <pc:docMk/>
            <pc:sldMk cId="580726342" sldId="363"/>
            <ac:picMk id="27" creationId="{BE95512D-0724-23A1-7F4E-59B9A8C0E886}"/>
          </ac:picMkLst>
        </pc:picChg>
        <pc:picChg chg="add mod ord">
          <ac:chgData name="Emma MacDonald" userId="f377bbb6-72a8-4153-9901-86060c2ec6cf" providerId="ADAL" clId="{FC0168A1-41A2-4594-A002-F291D7449481}" dt="2024-07-16T22:47:36.540" v="3085" actId="1076"/>
          <ac:picMkLst>
            <pc:docMk/>
            <pc:sldMk cId="580726342" sldId="363"/>
            <ac:picMk id="29" creationId="{3AF837E6-7AEF-32C3-4388-87935B75D781}"/>
          </ac:picMkLst>
        </pc:picChg>
      </pc:sldChg>
      <pc:sldChg chg="add del ord">
        <pc:chgData name="Emma MacDonald" userId="f377bbb6-72a8-4153-9901-86060c2ec6cf" providerId="ADAL" clId="{FC0168A1-41A2-4594-A002-F291D7449481}" dt="2024-07-16T00:57:28.357" v="1090" actId="47"/>
        <pc:sldMkLst>
          <pc:docMk/>
          <pc:sldMk cId="406634716" sldId="364"/>
        </pc:sldMkLst>
      </pc:sldChg>
      <pc:sldChg chg="new del">
        <pc:chgData name="Emma MacDonald" userId="f377bbb6-72a8-4153-9901-86060c2ec6cf" providerId="ADAL" clId="{FC0168A1-41A2-4594-A002-F291D7449481}" dt="2024-07-15T05:25:49.897" v="704" actId="47"/>
        <pc:sldMkLst>
          <pc:docMk/>
          <pc:sldMk cId="3834042538" sldId="365"/>
        </pc:sldMkLst>
      </pc:sldChg>
      <pc:sldChg chg="add del">
        <pc:chgData name="Emma MacDonald" userId="f377bbb6-72a8-4153-9901-86060c2ec6cf" providerId="ADAL" clId="{FC0168A1-41A2-4594-A002-F291D7449481}" dt="2024-07-15T05:25:50.702" v="705" actId="47"/>
        <pc:sldMkLst>
          <pc:docMk/>
          <pc:sldMk cId="2600195063" sldId="3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5"/>
          </a:xfrm>
          <a:prstGeom prst="rect">
            <a:avLst/>
          </a:prstGeom>
        </p:spPr>
        <p:txBody>
          <a:bodyPr vert="horz" lIns="95562" tIns="47782" rIns="95562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055"/>
          </a:xfrm>
          <a:prstGeom prst="rect">
            <a:avLst/>
          </a:prstGeom>
        </p:spPr>
        <p:txBody>
          <a:bodyPr vert="horz" lIns="95562" tIns="47782" rIns="95562" bIns="47782" rtlCol="0"/>
          <a:lstStyle>
            <a:lvl1pPr algn="r">
              <a:defRPr sz="1300"/>
            </a:lvl1pPr>
          </a:lstStyle>
          <a:p>
            <a:fld id="{9FDFF4FA-2DFB-442C-BBF8-1D4E777C4C27}" type="datetimeFigureOut"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2" rIns="95562" bIns="477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39" cy="3908614"/>
          </a:xfrm>
          <a:prstGeom prst="rect">
            <a:avLst/>
          </a:prstGeom>
        </p:spPr>
        <p:txBody>
          <a:bodyPr vert="horz" lIns="95562" tIns="47782" rIns="95562" bIns="477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62" tIns="47782" rIns="95562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62" tIns="47782" rIns="95562" bIns="47782" rtlCol="0" anchor="b"/>
          <a:lstStyle>
            <a:lvl1pPr algn="r">
              <a:defRPr sz="1300"/>
            </a:lvl1pPr>
          </a:lstStyle>
          <a:p>
            <a:fld id="{621975A9-176F-427F-8662-8572979BBD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1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81" indent="-179181">
              <a:buFont typeface="Arial"/>
              <a:buChar char="•"/>
            </a:pPr>
            <a:endParaRPr lang="en-NZ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31">
              <a:defRPr/>
            </a:pPr>
            <a:fld id="{FF071AD9-5FD1-4C4E-8530-B570BE9B7DD1}" type="slidenum">
              <a:rPr lang="en-NZ">
                <a:solidFill>
                  <a:prstClr val="black"/>
                </a:solidFill>
                <a:latin typeface="Calibri" panose="020F0502020204030204"/>
              </a:rPr>
              <a:pPr defTabSz="955631">
                <a:defRPr/>
              </a:pPr>
              <a:t>1</a:t>
            </a:fld>
            <a:endParaRPr lang="en-N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2868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31">
              <a:defRPr/>
            </a:pPr>
            <a:fld id="{FF071AD9-5FD1-4C4E-8530-B570BE9B7DD1}" type="slidenum">
              <a:rPr lang="en-NZ">
                <a:solidFill>
                  <a:prstClr val="black"/>
                </a:solidFill>
                <a:latin typeface="Calibri" panose="020F0502020204030204"/>
              </a:rPr>
              <a:pPr defTabSz="955631">
                <a:defRPr/>
              </a:pPr>
              <a:t>10</a:t>
            </a:fld>
            <a:endParaRPr lang="en-N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756E1A4-0F10-70A1-680D-45AAF36F0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5066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364F-68E5-89B2-F376-60602C650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89DB82-BA61-C155-4B2E-AF630F3E5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B820B-313B-7F74-6985-96C279194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31">
              <a:defRPr/>
            </a:pPr>
            <a:fld id="{A669514C-4ED8-4519-A556-20EB40AA723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955631">
                <a:defRPr/>
              </a:pPr>
              <a:t>11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0AD7FF0-F897-79E1-484B-4AE404734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8134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975A9-176F-427F-8662-8572979BBD97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186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5575" y="317500"/>
            <a:ext cx="7048500" cy="396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8627" y="4869420"/>
            <a:ext cx="6446621" cy="5770258"/>
          </a:xfrm>
        </p:spPr>
        <p:txBody>
          <a:bodyPr/>
          <a:lstStyle/>
          <a:p>
            <a:pPr marL="358361" indent="-358361">
              <a:lnSpc>
                <a:spcPct val="107000"/>
              </a:lnSpc>
              <a:spcAft>
                <a:spcPts val="836"/>
              </a:spcAft>
              <a:buFont typeface="Arial" panose="020F0302020204030204"/>
              <a:buChar char="•"/>
            </a:pPr>
            <a:endParaRPr lang="en-NZ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1AD9-5FD1-4C4E-8530-B570BE9B7DD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590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1AD9-5FD1-4C4E-8530-B570BE9B7DD1}" type="slidenum">
              <a:rPr lang="en-NZ" smtClean="0"/>
              <a:t>3</a:t>
            </a:fld>
            <a:endParaRPr lang="en-N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6DB723C-7CAA-779F-A4B8-721D2CB24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039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4463" y="317500"/>
            <a:ext cx="6750051" cy="3797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1AD9-5FD1-4C4E-8530-B570BE9B7DD1}" type="slidenum">
              <a:rPr lang="en-NZ" smtClean="0"/>
              <a:t>4</a:t>
            </a:fld>
            <a:endParaRPr lang="en-N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DC20E7F-79FD-487B-E6F9-7EC594237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9522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1925" y="317500"/>
            <a:ext cx="7161213" cy="40274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1AD9-5FD1-4C4E-8530-B570BE9B7DD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038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EAE1-46B2-4867-A596-D7ACD77F3D36}" type="slidenum">
              <a:rPr lang="en-NZ" smtClean="0"/>
              <a:t>6</a:t>
            </a:fld>
            <a:endParaRPr lang="en-N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84AFCF8-3EF5-2CE1-22DB-5C64C01BF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010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E4A88-A474-0936-B7A1-5B6FEEFEE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074A3D-F1B4-3BA8-786A-1BC36030D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B5610-1274-2554-CD18-3AC4DDD29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31">
              <a:defRPr/>
            </a:pPr>
            <a:fld id="{FF071AD9-5FD1-4C4E-8530-B570BE9B7DD1}" type="slidenum">
              <a:rPr lang="en-NZ">
                <a:solidFill>
                  <a:prstClr val="black"/>
                </a:solidFill>
                <a:latin typeface="Calibri" panose="020F0502020204030204"/>
              </a:rPr>
              <a:pPr defTabSz="955631">
                <a:defRPr/>
              </a:pPr>
              <a:t>7</a:t>
            </a:fld>
            <a:endParaRPr lang="en-N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E6B4611-7B02-C456-DCBC-CD96CB741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3524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1AD9-5FD1-4C4E-8530-B570BE9B7DD1}" type="slidenum">
              <a:rPr lang="en-NZ" smtClean="0"/>
              <a:t>8</a:t>
            </a:fld>
            <a:endParaRPr lang="en-N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ADC4772-4DDB-7CDB-8C40-B1D32EE55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0381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1AD9-5FD1-4C4E-8530-B570BE9B7DD1}" type="slidenum">
              <a:rPr lang="en-NZ" smtClean="0"/>
              <a:t>9</a:t>
            </a:fld>
            <a:endParaRPr lang="en-NZ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9303CE1-0DF6-46D6-3B2F-07B7096BF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688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blue circles&#10;&#10;Description automatically generated">
            <a:extLst>
              <a:ext uri="{FF2B5EF4-FFF2-40B4-BE49-F238E27FC236}">
                <a16:creationId xmlns:a16="http://schemas.microsoft.com/office/drawing/2014/main" id="{A941EAC8-C263-FD77-D786-9C93045DD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67" y="3298248"/>
            <a:ext cx="5297307" cy="5011252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CE3F5EA-41A6-EFC4-202F-D034DBE0F0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80" y="446088"/>
            <a:ext cx="1960610" cy="61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00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A1D62D-A98E-5E83-7388-05A7A6BCD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00" y="0"/>
            <a:ext cx="326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35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B275AF6A-627C-09D3-615A-13A874CF2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24" y="-1"/>
            <a:ext cx="3346376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22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blue circles&#10;&#10;Description automatically generated">
            <a:extLst>
              <a:ext uri="{FF2B5EF4-FFF2-40B4-BE49-F238E27FC236}">
                <a16:creationId xmlns:a16="http://schemas.microsoft.com/office/drawing/2014/main" id="{A941EAC8-C263-FD77-D786-9C93045DD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67" y="3298248"/>
            <a:ext cx="5297307" cy="5011252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CE3F5EA-41A6-EFC4-202F-D034DBE0F0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80" y="446088"/>
            <a:ext cx="1960610" cy="61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0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A1D62D-A98E-5E83-7388-05A7A6BCD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00" y="0"/>
            <a:ext cx="326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6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02FD42-9D1E-1E29-15A3-73CA8F0FCFD9}"/>
              </a:ext>
            </a:extLst>
          </p:cNvPr>
          <p:cNvSpPr/>
          <p:nvPr userDrawn="1"/>
        </p:nvSpPr>
        <p:spPr>
          <a:xfrm>
            <a:off x="673890" y="2350294"/>
            <a:ext cx="10844220" cy="3821093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FC4CBB5-994F-E572-9B85-4E2C1FD78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18" y="-7143"/>
            <a:ext cx="2323965" cy="20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12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4B6F2F9-BC06-5424-4DF5-A59F46342BB4}"/>
              </a:ext>
            </a:extLst>
          </p:cNvPr>
          <p:cNvSpPr/>
          <p:nvPr userDrawn="1"/>
        </p:nvSpPr>
        <p:spPr>
          <a:xfrm>
            <a:off x="673890" y="2350294"/>
            <a:ext cx="10844220" cy="3821093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2F6AFADE-4B97-29DE-701D-AA09B0434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-1"/>
            <a:ext cx="3619500" cy="18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73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93A6C2-7D4A-5F1E-08B6-0B825F6A7465}"/>
              </a:ext>
            </a:extLst>
          </p:cNvPr>
          <p:cNvSpPr/>
          <p:nvPr userDrawn="1"/>
        </p:nvSpPr>
        <p:spPr>
          <a:xfrm>
            <a:off x="673890" y="2350294"/>
            <a:ext cx="10844220" cy="3821093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585E713-958B-AD38-0425-F4667C1DC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06" y="0"/>
            <a:ext cx="4140994" cy="21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8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BEA59F-1529-9D35-F53A-0CD0EF8060D8}"/>
              </a:ext>
            </a:extLst>
          </p:cNvPr>
          <p:cNvSpPr/>
          <p:nvPr userDrawn="1"/>
        </p:nvSpPr>
        <p:spPr>
          <a:xfrm>
            <a:off x="673890" y="2350294"/>
            <a:ext cx="10844220" cy="3821093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3892F46-66CD-4B44-A5F6-FB1150582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4" y="0"/>
            <a:ext cx="3076575" cy="22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0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2D166D-2171-2D21-18F3-EEEFD3DFF7C2}"/>
              </a:ext>
            </a:extLst>
          </p:cNvPr>
          <p:cNvSpPr/>
          <p:nvPr userDrawn="1"/>
        </p:nvSpPr>
        <p:spPr>
          <a:xfrm>
            <a:off x="673890" y="2350294"/>
            <a:ext cx="10844220" cy="3821093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76FEB77E-6354-FC40-F399-B45DB42AD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24" y="1"/>
            <a:ext cx="3028083" cy="19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65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67A9512-4310-8236-79B2-15BFFDECF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4" y="0"/>
            <a:ext cx="3076575" cy="22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55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B275AF6A-627C-09D3-615A-13A874CF2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24" y="-1"/>
            <a:ext cx="3346376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91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D7D1B25-124D-7D61-914A-CB8A7A99A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5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41C1-FB14-9916-EFF8-783BA641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CA49-5458-D96E-1BBB-1055AE71D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FB8ED-162D-508C-393E-4A6CCF81F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D566-C5CD-40F8-B5E7-16684C707B76}" type="datetimeFigureOut">
              <a:rPr lang="en-NZ" smtClean="0"/>
              <a:t>18/07/2024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04050-5B0A-2909-0831-D0BCD959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46F10-D2DA-E053-C2B0-C544562C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9267-F8E0-4DBF-9D6F-A5070B84A8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4556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A0A3F5-BA6B-498B-AE23-4C4B2FAE9EB9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9816F-F5B3-45AB-A27A-7A4BB04D7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79" y="524751"/>
            <a:ext cx="1344306" cy="497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C5DCB5-C2FD-4046-B405-DB3FEC87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62" y="422216"/>
            <a:ext cx="9334500" cy="94041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65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C843-CEF8-3A5E-7A02-4AB3459BC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59703-ACDF-FC46-DEDE-FFE1E04CA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05EC7-ED0B-B5AF-1A11-648836E5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D566-C5CD-40F8-B5E7-16684C707B76}" type="datetimeFigureOut">
              <a:rPr lang="en-NZ" smtClean="0"/>
              <a:t>18/07/2024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6CB4-CAD4-FBD9-5463-6CDB6440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4B666-DDC4-DF02-EC3F-C57AC1F4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9267-F8E0-4DBF-9D6F-A5070B84A8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8617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41C1-FB14-9916-EFF8-783BA641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CA49-5458-D96E-1BBB-1055AE71D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FB8ED-162D-508C-393E-4A6CCF81F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D566-C5CD-40F8-B5E7-16684C707B76}" type="datetimeFigureOut">
              <a:rPr lang="en-NZ" smtClean="0"/>
              <a:t>18/07/2024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04050-5B0A-2909-0831-D0BCD959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46F10-D2DA-E053-C2B0-C544562C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9267-F8E0-4DBF-9D6F-A5070B84A8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0809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3DCD0-50D7-C89A-B884-EE109EB1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7AB5A-73D1-690B-E193-8A6E85B0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75F26-5AFF-06E3-539C-888CE41A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D566-C5CD-40F8-B5E7-16684C707B76}" type="datetimeFigureOut">
              <a:rPr lang="en-NZ" smtClean="0"/>
              <a:t>18/07/2024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07FD3-0AEF-22F0-B491-7ED1E75B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8823E-186C-2CF4-C319-74CC207D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9267-F8E0-4DBF-9D6F-A5070B84A8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543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F7D4-3FFC-00E8-CEA4-CCEE0919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1CA3A-8FB2-71FC-EF01-659804941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4A848-1A50-388E-ADCB-D675BFBC5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BD0F4-763F-ED44-78BA-CDAD1C1A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D566-C5CD-40F8-B5E7-16684C707B76}" type="datetimeFigureOut">
              <a:rPr lang="en-NZ" smtClean="0"/>
              <a:t>18/07/2024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0E102-E9F2-9B02-E3A7-916CEA35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A9A-F867-09B9-FEB3-487C1C9F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9267-F8E0-4DBF-9D6F-A5070B84A8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2490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3C7B-42E9-95B6-B5DB-31B4CF06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88142-AB84-9891-F99A-AFB6E8C5A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F76FC-FB95-9BFC-53AA-DFF964D58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AD193-EC2A-FAAE-B222-DF1C66D75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2B6AF-7787-CD1F-872B-227880FC5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D5C98-3D7B-919B-D09D-1945F9F9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D566-C5CD-40F8-B5E7-16684C707B76}" type="datetimeFigureOut">
              <a:rPr lang="en-NZ" smtClean="0"/>
              <a:t>18/07/2024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F14A0-EED4-1414-7692-750614F5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C7F60-E79E-A956-2780-8C6476FA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9267-F8E0-4DBF-9D6F-A5070B84A8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7913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1D3B-C7BD-0A98-5D12-E61DDC8F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02958-F015-7714-1A99-0C2C53A2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D566-C5CD-40F8-B5E7-16684C707B76}" type="datetimeFigureOut">
              <a:rPr lang="en-NZ" smtClean="0"/>
              <a:t>18/07/2024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F4EC7-978B-5165-170C-9CFF10EA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BCEAD-0769-243C-BBC3-D9881349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9267-F8E0-4DBF-9D6F-A5070B84A8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5566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EC8A29-AAFE-22FA-13CA-C1EA4EE6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D566-C5CD-40F8-B5E7-16684C707B76}" type="datetimeFigureOut">
              <a:rPr lang="en-NZ" smtClean="0"/>
              <a:t>18/07/2024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26353-639A-9DF0-107A-0A9E133A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D571B-F406-1022-FD45-19EE1C55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9267-F8E0-4DBF-9D6F-A5070B84A8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2064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5B0B-305C-BD9C-6D95-CCD9DE06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BFD42-015B-285D-27FE-D36D065E3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11046-B6B7-10ED-A344-95332AC40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DE3CA-6D17-55FE-728C-2770D13D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D566-C5CD-40F8-B5E7-16684C707B76}" type="datetimeFigureOut">
              <a:rPr lang="en-NZ" smtClean="0"/>
              <a:t>18/07/2024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94542-A164-1DFF-48C6-8B818BBA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FFD0F-8855-B822-A48C-A3A9FB66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9267-F8E0-4DBF-9D6F-A5070B84A8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1153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0295-A3B5-5E49-3874-9EC84775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F976A-DB12-E4AF-9E93-2C1B9CCDC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977D4-E36F-82C8-8A6B-9A4D46458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314A0-E7DA-7785-EDBF-E7D5FA14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D566-C5CD-40F8-B5E7-16684C707B76}" type="datetimeFigureOut">
              <a:rPr lang="en-NZ" smtClean="0"/>
              <a:t>18/07/2024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5C504-7211-4B40-F9BF-5C816179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D2869-B080-0A0D-60CF-E595206A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9267-F8E0-4DBF-9D6F-A5070B84A8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8778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63EE-4975-046A-B62A-0A513F10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BC354-62CC-E147-D91F-45C82605D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CCB5-E425-0D58-AC87-2E97BD05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D566-C5CD-40F8-B5E7-16684C707B76}" type="datetimeFigureOut">
              <a:rPr lang="en-NZ" smtClean="0"/>
              <a:t>18/07/2024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9A556-141C-4ACF-D792-BD6C56F5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77C32-66E4-A07E-C20D-E2FD75CA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9267-F8E0-4DBF-9D6F-A5070B84A8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6325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626F9-0F57-297B-5D2C-A5F3C4DD1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E4EE5-8CB3-150E-9CD0-051D5F81A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63BFC-2854-2A89-23CA-936E5BC6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D566-C5CD-40F8-B5E7-16684C707B76}" type="datetimeFigureOut">
              <a:rPr lang="en-NZ" smtClean="0"/>
              <a:t>18/07/2024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3532C-6A37-A436-82F4-18122B40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88C3A-B4E5-311B-3FCD-67DAE21D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9267-F8E0-4DBF-9D6F-A5070B84A8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4297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blue circles&#10;&#10;Description automatically generated">
            <a:extLst>
              <a:ext uri="{FF2B5EF4-FFF2-40B4-BE49-F238E27FC236}">
                <a16:creationId xmlns:a16="http://schemas.microsoft.com/office/drawing/2014/main" id="{A941EAC8-C263-FD77-D786-9C93045DD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67" y="3298248"/>
            <a:ext cx="5297307" cy="5011252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CE3F5EA-41A6-EFC4-202F-D034DBE0F0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80" y="446088"/>
            <a:ext cx="1960610" cy="61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61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bullet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93A6C2-7D4A-5F1E-08B6-0B825F6A7465}"/>
              </a:ext>
            </a:extLst>
          </p:cNvPr>
          <p:cNvSpPr/>
          <p:nvPr userDrawn="1"/>
        </p:nvSpPr>
        <p:spPr>
          <a:xfrm>
            <a:off x="673890" y="2350294"/>
            <a:ext cx="10844220" cy="3821093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585E713-958B-AD38-0425-F4667C1DC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06" y="0"/>
            <a:ext cx="4140994" cy="21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5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67A9512-4310-8236-79B2-15BFFDECF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4" y="0"/>
            <a:ext cx="3076575" cy="22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01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B275AF6A-627C-09D3-615A-13A874CF2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24" y="-1"/>
            <a:ext cx="3346376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84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A1D62D-A98E-5E83-7388-05A7A6BCD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00" y="0"/>
            <a:ext cx="326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45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02FD42-9D1E-1E29-15A3-73CA8F0FCFD9}"/>
              </a:ext>
            </a:extLst>
          </p:cNvPr>
          <p:cNvSpPr/>
          <p:nvPr userDrawn="1"/>
        </p:nvSpPr>
        <p:spPr>
          <a:xfrm>
            <a:off x="673890" y="2350294"/>
            <a:ext cx="10844220" cy="3821093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FC4CBB5-994F-E572-9B85-4E2C1FD78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18" y="-7143"/>
            <a:ext cx="2323965" cy="20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41C236-2018-BB95-2BBE-6B2612C5735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2870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Z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IN-CONFIDENCE</a:t>
            </a:r>
          </a:p>
        </p:txBody>
      </p:sp>
    </p:spTree>
    <p:extLst>
      <p:ext uri="{BB962C8B-B14F-4D97-AF65-F5344CB8AC3E}">
        <p14:creationId xmlns:p14="http://schemas.microsoft.com/office/powerpoint/2010/main" val="208606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leil Xb" panose="000009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0D6CCE-80A5-6255-D17A-69B1492F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7679-8DA8-1818-AD82-DFD922FB4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F354-582A-1471-1E8A-76A9CEF3D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0D566-C5CD-40F8-B5E7-16684C707B76}" type="datetimeFigureOut">
              <a:rPr lang="en-NZ" smtClean="0"/>
              <a:t>18/07/2024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9744-E3A1-DC21-8324-C394D62FB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C25F8-FCED-6BC7-814A-17424B0FF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B9267-F8E0-4DBF-9D6F-A5070B84A8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607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svg"/><Relationship Id="rId11" Type="http://schemas.openxmlformats.org/officeDocument/2006/relationships/image" Target="../media/image1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BA25D2-D2FB-E9CD-F819-2C4BFF365024}"/>
              </a:ext>
            </a:extLst>
          </p:cNvPr>
          <p:cNvSpPr txBox="1"/>
          <p:nvPr/>
        </p:nvSpPr>
        <p:spPr>
          <a:xfrm>
            <a:off x="529932" y="2209778"/>
            <a:ext cx="8339748" cy="16414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NZ" sz="8500" baseline="30000" dirty="0">
                <a:solidFill>
                  <a:prstClr val="white"/>
                </a:solidFill>
                <a:latin typeface="Soleil Xb"/>
              </a:rPr>
              <a:t>The </a:t>
            </a:r>
            <a:r>
              <a:rPr lang="en-NZ" sz="8500" baseline="30000" dirty="0">
                <a:solidFill>
                  <a:schemeClr val="bg1"/>
                </a:solidFill>
                <a:latin typeface="Soleil Xb"/>
              </a:rPr>
              <a:t>Algorithm Charter </a:t>
            </a:r>
            <a:br>
              <a:rPr lang="en-NZ" sz="8500" baseline="30000" dirty="0">
                <a:solidFill>
                  <a:prstClr val="white"/>
                </a:solidFill>
                <a:latin typeface="Soleil Xb"/>
              </a:rPr>
            </a:br>
            <a:r>
              <a:rPr lang="en-NZ" sz="6600" baseline="30000" dirty="0">
                <a:solidFill>
                  <a:prstClr val="white"/>
                </a:solidFill>
                <a:latin typeface="Soleil Xb"/>
              </a:rPr>
              <a:t>(and other ways to build trust)</a:t>
            </a:r>
            <a:endParaRPr kumimoji="0" lang="en-NZ" sz="85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leil Xb" panose="000009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B6A0E-BFFC-89F5-C997-2F1F15522DA9}"/>
              </a:ext>
            </a:extLst>
          </p:cNvPr>
          <p:cNvSpPr txBox="1"/>
          <p:nvPr/>
        </p:nvSpPr>
        <p:spPr>
          <a:xfrm>
            <a:off x="579551" y="4664530"/>
            <a:ext cx="10821335" cy="10361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4000" b="1" baseline="30000" dirty="0">
                <a:solidFill>
                  <a:prstClr val="white"/>
                </a:solidFill>
                <a:latin typeface="Soleil"/>
              </a:rPr>
              <a:t>Emma MacDonald</a:t>
            </a:r>
            <a:endParaRPr lang="en-US" dirty="0">
              <a:solidFill>
                <a:prstClr val="white"/>
              </a:solidFill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</a:rPr>
              <a:t>Centre for Data Ethics and Innovation</a:t>
            </a:r>
            <a:endParaRPr lang="en-NZ" sz="32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174689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C89ECC-CE72-3112-BA4E-ACB9C5BC4853}"/>
              </a:ext>
            </a:extLst>
          </p:cNvPr>
          <p:cNvSpPr/>
          <p:nvPr/>
        </p:nvSpPr>
        <p:spPr>
          <a:xfrm>
            <a:off x="285206" y="1887583"/>
            <a:ext cx="11621588" cy="451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75BEB-FC66-5F8C-8F96-50F2070350AC}"/>
              </a:ext>
            </a:extLst>
          </p:cNvPr>
          <p:cNvSpPr txBox="1">
            <a:spLocks/>
          </p:cNvSpPr>
          <p:nvPr/>
        </p:nvSpPr>
        <p:spPr>
          <a:xfrm>
            <a:off x="285206" y="2393024"/>
            <a:ext cx="5339319" cy="13434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oleil Xb" panose="00000900000000000000" pitchFamily="50" charset="0"/>
                <a:ea typeface="+mj-ea"/>
                <a:cs typeface="+mj-cs"/>
              </a:defRPr>
            </a:lvl1pPr>
          </a:lstStyle>
          <a:p>
            <a:pPr marL="0" marR="0" lvl="0" indent="0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/>
            </a:pPr>
            <a:r>
              <a:rPr lang="en-GB" sz="4800" b="1" dirty="0">
                <a:solidFill>
                  <a:srgbClr val="00609C"/>
                </a:solidFill>
                <a:latin typeface="Soleil Xb"/>
              </a:rPr>
              <a:t>Community of Practice</a:t>
            </a:r>
            <a:endParaRPr lang="en-US" sz="4800" dirty="0">
              <a:ea typeface="+mj-ea"/>
              <a:cs typeface="+mj-cs"/>
            </a:endParaRPr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15B208B-AD99-6E9F-B42F-15D8A696D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4"/>
          <a:stretch/>
        </p:blipFill>
        <p:spPr>
          <a:xfrm>
            <a:off x="5624525" y="0"/>
            <a:ext cx="6579424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BB67DF-B06A-854A-C99F-4302A3FF1A22}"/>
              </a:ext>
            </a:extLst>
          </p:cNvPr>
          <p:cNvSpPr txBox="1">
            <a:spLocks/>
          </p:cNvSpPr>
          <p:nvPr/>
        </p:nvSpPr>
        <p:spPr>
          <a:xfrm>
            <a:off x="285206" y="3590838"/>
            <a:ext cx="4851570" cy="306921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oleil Xb" panose="00000900000000000000" pitchFamily="50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3000" dirty="0">
              <a:solidFill>
                <a:srgbClr val="203D58"/>
              </a:solidFill>
              <a:latin typeface="Soleil Xb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3000" dirty="0">
                <a:solidFill>
                  <a:srgbClr val="203D58"/>
                </a:solidFill>
                <a:latin typeface="Soleil Xb"/>
              </a:rPr>
              <a:t>Share information, experience, challenges and practice.</a:t>
            </a:r>
            <a:endParaRPr lang="en-GB" sz="3000" i="0" u="none" strike="noStrike" kern="1200" cap="none" spc="0" normalizeH="0" baseline="0" noProof="0" dirty="0">
              <a:ln>
                <a:noFill/>
              </a:ln>
              <a:solidFill>
                <a:srgbClr val="203D58"/>
              </a:solidFill>
              <a:effectLst/>
              <a:uLnTx/>
              <a:uFillTx/>
              <a:latin typeface="Soleil Xb" panose="00000900000000000000" pitchFamily="50" charset="0"/>
            </a:endParaRPr>
          </a:p>
        </p:txBody>
      </p:sp>
      <p:pic>
        <p:nvPicPr>
          <p:cNvPr id="10" name="Picture 9" descr="A red and blue circles&#10;&#10;Description automatically generated">
            <a:extLst>
              <a:ext uri="{FF2B5EF4-FFF2-40B4-BE49-F238E27FC236}">
                <a16:creationId xmlns:a16="http://schemas.microsoft.com/office/drawing/2014/main" id="{AE4C1B6A-E28A-4284-26B3-14C69865D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8341">
            <a:off x="-900782" y="-929270"/>
            <a:ext cx="2812779" cy="26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7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FFCDA-5D13-0EB3-4EA6-907EBA7CE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40176FD-315C-113E-55BD-61733881157E}"/>
              </a:ext>
            </a:extLst>
          </p:cNvPr>
          <p:cNvSpPr/>
          <p:nvPr/>
        </p:nvSpPr>
        <p:spPr>
          <a:xfrm>
            <a:off x="285206" y="1887583"/>
            <a:ext cx="11621588" cy="451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people-diverse-auckland-iStock-906600056.jpg, jpg File, Private, Modified 17/02/2022, edited by Joel Wearne, 4.46 MBpeople-diverse-auckland-iStock-906600056.jTS682813_l.jpg, jpg File, Private, Modified 21/12/2022, edited by Peter Badalamtechnology-phone-computer-pexels-rodnae-productions-10376172.jpg, jpg File, Private, Modified 04/10/2022, edited by Joel Wearne, 4.83 MBtechnology-phone-computer-pexels-rodnae-productions-10376172.jpg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4,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852 KBTS682813_l.jpg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 21,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17,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red and blue circles&#10;&#10;Description automatically generated">
            <a:extLst>
              <a:ext uri="{FF2B5EF4-FFF2-40B4-BE49-F238E27FC236}">
                <a16:creationId xmlns:a16="http://schemas.microsoft.com/office/drawing/2014/main" id="{710FE2F9-0A11-3CAC-D998-6A38DFE6B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05" y="0"/>
            <a:ext cx="2771795" cy="2038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0D6F32-83CB-929A-6377-04B6C781756B}"/>
              </a:ext>
            </a:extLst>
          </p:cNvPr>
          <p:cNvSpPr txBox="1">
            <a:spLocks/>
          </p:cNvSpPr>
          <p:nvPr/>
        </p:nvSpPr>
        <p:spPr>
          <a:xfrm>
            <a:off x="6038065" y="1788922"/>
            <a:ext cx="5369924" cy="4744881"/>
          </a:xfrm>
          <a:prstGeom prst="rect">
            <a:avLst/>
          </a:prstGeom>
        </p:spPr>
        <p:txBody>
          <a:bodyPr lIns="0" tIns="0" rIns="0" bIns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oleil Xb" panose="00000900000000000000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7200" b="1" dirty="0">
                <a:solidFill>
                  <a:srgbClr val="00609C"/>
                </a:solidFill>
              </a:rPr>
              <a:t>CDEI is looking to more creative ways to engage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CCC4F-9F47-88EE-E91C-A19A1F03EE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69" t="9872" r="36744" b="15128"/>
          <a:stretch/>
        </p:blipFill>
        <p:spPr>
          <a:xfrm>
            <a:off x="-44321" y="0"/>
            <a:ext cx="5752859" cy="68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FBF8-341C-7D90-E3D5-F1B9C65266C2}"/>
              </a:ext>
            </a:extLst>
          </p:cNvPr>
          <p:cNvSpPr txBox="1">
            <a:spLocks/>
          </p:cNvSpPr>
          <p:nvPr/>
        </p:nvSpPr>
        <p:spPr>
          <a:xfrm>
            <a:off x="878936" y="2781300"/>
            <a:ext cx="5217064" cy="44767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sz="4800" b="1" dirty="0">
                <a:solidFill>
                  <a:srgbClr val="00609C"/>
                </a:solidFill>
                <a:latin typeface="Soleil Xb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And the start of a conversation …</a:t>
            </a:r>
            <a:endParaRPr lang="en-NZ" sz="4800" b="1" dirty="0">
              <a:solidFill>
                <a:srgbClr val="00609C"/>
              </a:solidFill>
              <a:latin typeface="Soleil Xb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4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A3BA10FB-2BA8-747D-5479-77C1D8C0F5F5}"/>
              </a:ext>
            </a:extLst>
          </p:cNvPr>
          <p:cNvSpPr/>
          <p:nvPr/>
        </p:nvSpPr>
        <p:spPr>
          <a:xfrm>
            <a:off x="9828499" y="991663"/>
            <a:ext cx="1185259" cy="6163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494E99E-AF03-057A-F36D-47CAF6DA8E07}"/>
              </a:ext>
            </a:extLst>
          </p:cNvPr>
          <p:cNvCxnSpPr>
            <a:cxnSpLocks/>
          </p:cNvCxnSpPr>
          <p:nvPr/>
        </p:nvCxnSpPr>
        <p:spPr>
          <a:xfrm>
            <a:off x="2113313" y="4821442"/>
            <a:ext cx="5557252" cy="0"/>
          </a:xfrm>
          <a:prstGeom prst="line">
            <a:avLst/>
          </a:prstGeom>
          <a:ln w="190500">
            <a:solidFill>
              <a:srgbClr val="003E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16718E3-BAE7-3AEC-7CC4-105CB7AA3BE0}"/>
              </a:ext>
            </a:extLst>
          </p:cNvPr>
          <p:cNvCxnSpPr/>
          <p:nvPr/>
        </p:nvCxnSpPr>
        <p:spPr>
          <a:xfrm>
            <a:off x="4824372" y="5998558"/>
            <a:ext cx="4621639" cy="0"/>
          </a:xfrm>
          <a:prstGeom prst="line">
            <a:avLst/>
          </a:prstGeom>
          <a:ln w="190500">
            <a:solidFill>
              <a:srgbClr val="FA423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9AF74BB-A56E-CD07-8E01-43F4223A76D7}"/>
              </a:ext>
            </a:extLst>
          </p:cNvPr>
          <p:cNvSpPr txBox="1">
            <a:spLocks/>
          </p:cNvSpPr>
          <p:nvPr/>
        </p:nvSpPr>
        <p:spPr>
          <a:xfrm>
            <a:off x="269149" y="156463"/>
            <a:ext cx="10515600" cy="231688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oleil Xb" panose="00000900000000000000" pitchFamily="50" charset="0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00609C"/>
                </a:solidFill>
                <a:latin typeface="Soleil Xb"/>
              </a:rPr>
              <a:t>An unofficial </a:t>
            </a:r>
            <a:r>
              <a:rPr lang="en-GB" sz="4800" b="1" dirty="0">
                <a:solidFill>
                  <a:srgbClr val="00609C"/>
                </a:solidFill>
                <a:latin typeface="Soleil Xb"/>
              </a:rPr>
              <a:t>Government 101 </a:t>
            </a:r>
            <a:br>
              <a:rPr lang="en-GB" sz="4800" b="1" dirty="0">
                <a:solidFill>
                  <a:srgbClr val="00609C"/>
                </a:solidFill>
                <a:latin typeface="Soleil Xb"/>
              </a:rPr>
            </a:br>
            <a:r>
              <a:rPr lang="en-GB" sz="3600" b="1" dirty="0">
                <a:solidFill>
                  <a:srgbClr val="00609C"/>
                </a:solidFill>
                <a:latin typeface="Soleil Xb"/>
              </a:rPr>
              <a:t>	</a:t>
            </a:r>
            <a:r>
              <a:rPr lang="en-GB" sz="3200" b="1" dirty="0">
                <a:solidFill>
                  <a:srgbClr val="00609C"/>
                </a:solidFill>
                <a:latin typeface="Soleil Xb"/>
              </a:rPr>
              <a:t>– who what where and how</a:t>
            </a:r>
            <a:endParaRPr lang="en-GB" sz="3600" b="1" dirty="0">
              <a:solidFill>
                <a:srgbClr val="00609C"/>
              </a:solidFill>
              <a:latin typeface="Soleil Xb"/>
            </a:endParaRPr>
          </a:p>
          <a:p>
            <a:endParaRPr lang="en-NZ" sz="4000" b="1" dirty="0">
              <a:solidFill>
                <a:srgbClr val="00609C"/>
              </a:solidFill>
            </a:endParaRPr>
          </a:p>
          <a:p>
            <a:endParaRPr lang="en-NZ" sz="4000" b="1" dirty="0">
              <a:solidFill>
                <a:srgbClr val="00609C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7963CD-183C-3B58-57FE-4170D7F0224C}"/>
              </a:ext>
            </a:extLst>
          </p:cNvPr>
          <p:cNvSpPr/>
          <p:nvPr/>
        </p:nvSpPr>
        <p:spPr>
          <a:xfrm>
            <a:off x="3057541" y="2602126"/>
            <a:ext cx="1278741" cy="1003300"/>
          </a:xfrm>
          <a:prstGeom prst="roundRect">
            <a:avLst/>
          </a:prstGeom>
          <a:solidFill>
            <a:srgbClr val="0060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6" name="Graphic 5" descr="User with solid fill">
            <a:extLst>
              <a:ext uri="{FF2B5EF4-FFF2-40B4-BE49-F238E27FC236}">
                <a16:creationId xmlns:a16="http://schemas.microsoft.com/office/drawing/2014/main" id="{81CF10AF-1CCE-4866-7843-6860E8AC2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3782" y="2583839"/>
            <a:ext cx="914400" cy="914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7E5FAE-3639-81F8-A2A7-2F652396B02F}"/>
              </a:ext>
            </a:extLst>
          </p:cNvPr>
          <p:cNvGrpSpPr/>
          <p:nvPr/>
        </p:nvGrpSpPr>
        <p:grpSpPr>
          <a:xfrm>
            <a:off x="4690510" y="2551445"/>
            <a:ext cx="1278741" cy="1003300"/>
            <a:chOff x="3890050" y="2555309"/>
            <a:chExt cx="1278741" cy="10033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97280AD-739E-88CC-0B3B-F364F8355DCE}"/>
                </a:ext>
              </a:extLst>
            </p:cNvPr>
            <p:cNvSpPr/>
            <p:nvPr/>
          </p:nvSpPr>
          <p:spPr>
            <a:xfrm>
              <a:off x="3890050" y="2555309"/>
              <a:ext cx="1278741" cy="10033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8" name="Graphic 7" descr="User with solid fill">
              <a:extLst>
                <a:ext uri="{FF2B5EF4-FFF2-40B4-BE49-F238E27FC236}">
                  <a16:creationId xmlns:a16="http://schemas.microsoft.com/office/drawing/2014/main" id="{1F834AA8-432A-D0C1-45C3-0C3CE881A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72220" y="2599759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DDE696-AD30-5F9A-A483-980800EBF263}"/>
              </a:ext>
            </a:extLst>
          </p:cNvPr>
          <p:cNvGrpSpPr/>
          <p:nvPr/>
        </p:nvGrpSpPr>
        <p:grpSpPr>
          <a:xfrm>
            <a:off x="6391824" y="2534884"/>
            <a:ext cx="1278741" cy="1003300"/>
            <a:chOff x="3890050" y="2555309"/>
            <a:chExt cx="1278741" cy="10033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911D2C4-3EA7-F7A8-FC36-791844837D3D}"/>
                </a:ext>
              </a:extLst>
            </p:cNvPr>
            <p:cNvSpPr/>
            <p:nvPr/>
          </p:nvSpPr>
          <p:spPr>
            <a:xfrm>
              <a:off x="3890050" y="2555309"/>
              <a:ext cx="1278741" cy="1003300"/>
            </a:xfrm>
            <a:prstGeom prst="roundRect">
              <a:avLst/>
            </a:prstGeom>
            <a:solidFill>
              <a:srgbClr val="00263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E74438D7-02D6-C8B1-F55F-E47ABF17C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72220" y="2599759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7F25C7-297C-ACB2-4FA0-4698C3CAB74D}"/>
              </a:ext>
            </a:extLst>
          </p:cNvPr>
          <p:cNvGrpSpPr/>
          <p:nvPr/>
        </p:nvGrpSpPr>
        <p:grpSpPr>
          <a:xfrm>
            <a:off x="8041616" y="2512093"/>
            <a:ext cx="1278741" cy="1003300"/>
            <a:chOff x="3890050" y="2555309"/>
            <a:chExt cx="1278741" cy="10033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EA5EE1-D6D8-9C77-E6D8-80A468600BD1}"/>
                </a:ext>
              </a:extLst>
            </p:cNvPr>
            <p:cNvSpPr/>
            <p:nvPr/>
          </p:nvSpPr>
          <p:spPr>
            <a:xfrm>
              <a:off x="3890050" y="2555309"/>
              <a:ext cx="1278741" cy="1003300"/>
            </a:xfrm>
            <a:prstGeom prst="roundRect">
              <a:avLst/>
            </a:prstGeom>
            <a:solidFill>
              <a:srgbClr val="A3E5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5" name="Graphic 14" descr="User with solid fill">
              <a:extLst>
                <a:ext uri="{FF2B5EF4-FFF2-40B4-BE49-F238E27FC236}">
                  <a16:creationId xmlns:a16="http://schemas.microsoft.com/office/drawing/2014/main" id="{C8464C52-239E-FA38-8C89-5C1BDE48E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72220" y="2599759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E21D376-EE4D-9399-7895-B0C48C244179}"/>
              </a:ext>
            </a:extLst>
          </p:cNvPr>
          <p:cNvSpPr/>
          <p:nvPr/>
        </p:nvSpPr>
        <p:spPr>
          <a:xfrm>
            <a:off x="2861700" y="2347058"/>
            <a:ext cx="1561143" cy="2661671"/>
          </a:xfrm>
          <a:prstGeom prst="roundRect">
            <a:avLst/>
          </a:prstGeom>
          <a:noFill/>
          <a:ln>
            <a:solidFill>
              <a:srgbClr val="0060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D4DB03-4C14-3D4B-087C-06D7C5BE3EB8}"/>
              </a:ext>
            </a:extLst>
          </p:cNvPr>
          <p:cNvSpPr/>
          <p:nvPr/>
        </p:nvSpPr>
        <p:spPr>
          <a:xfrm>
            <a:off x="4552192" y="2240285"/>
            <a:ext cx="1561143" cy="3355301"/>
          </a:xfrm>
          <a:prstGeom prst="roundRect">
            <a:avLst/>
          </a:prstGeom>
          <a:noFill/>
          <a:ln>
            <a:solidFill>
              <a:srgbClr val="0060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B4C7D2-4E0B-83FF-67F8-4DEC2428398A}"/>
              </a:ext>
            </a:extLst>
          </p:cNvPr>
          <p:cNvSpPr/>
          <p:nvPr/>
        </p:nvSpPr>
        <p:spPr>
          <a:xfrm>
            <a:off x="6242684" y="2347057"/>
            <a:ext cx="1561143" cy="2690324"/>
          </a:xfrm>
          <a:prstGeom prst="roundRect">
            <a:avLst/>
          </a:prstGeom>
          <a:noFill/>
          <a:ln>
            <a:solidFill>
              <a:srgbClr val="0060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B7D4B7-24FC-0F3A-D182-02895B5E924F}"/>
              </a:ext>
            </a:extLst>
          </p:cNvPr>
          <p:cNvSpPr/>
          <p:nvPr/>
        </p:nvSpPr>
        <p:spPr>
          <a:xfrm>
            <a:off x="7933176" y="2347057"/>
            <a:ext cx="1561143" cy="3248528"/>
          </a:xfrm>
          <a:prstGeom prst="roundRect">
            <a:avLst/>
          </a:prstGeom>
          <a:noFill/>
          <a:ln>
            <a:solidFill>
              <a:srgbClr val="0060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8685D0E-2EAE-48F8-38FD-B527479AD8C2}"/>
              </a:ext>
            </a:extLst>
          </p:cNvPr>
          <p:cNvSpPr/>
          <p:nvPr/>
        </p:nvSpPr>
        <p:spPr>
          <a:xfrm>
            <a:off x="2943616" y="5119269"/>
            <a:ext cx="1451931" cy="1194310"/>
          </a:xfrm>
          <a:prstGeom prst="roundRect">
            <a:avLst/>
          </a:prstGeom>
          <a:noFill/>
          <a:ln w="28575">
            <a:solidFill>
              <a:srgbClr val="0060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i-NZ" sz="1400" b="1" dirty="0">
                <a:solidFill>
                  <a:schemeClr val="tx1"/>
                </a:solidFill>
              </a:rPr>
              <a:t>Government Statistican </a:t>
            </a:r>
            <a:endParaRPr lang="en-NZ" sz="1400" b="1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685B1C9-E7CB-48B7-4AF4-739A04A95E00}"/>
              </a:ext>
            </a:extLst>
          </p:cNvPr>
          <p:cNvGrpSpPr/>
          <p:nvPr/>
        </p:nvGrpSpPr>
        <p:grpSpPr>
          <a:xfrm>
            <a:off x="2961561" y="1392834"/>
            <a:ext cx="8253692" cy="4728835"/>
            <a:chOff x="3965007" y="3075056"/>
            <a:chExt cx="8253692" cy="472883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CF454D3-301B-F182-5335-8A85A7F265B6}"/>
                </a:ext>
              </a:extLst>
            </p:cNvPr>
            <p:cNvCxnSpPr/>
            <p:nvPr/>
          </p:nvCxnSpPr>
          <p:spPr>
            <a:xfrm>
              <a:off x="4447541" y="3749415"/>
              <a:ext cx="5338480" cy="0"/>
            </a:xfrm>
            <a:prstGeom prst="line">
              <a:avLst/>
            </a:prstGeom>
            <a:ln w="2222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D2E48F-9F39-CD70-DE71-DBE7CF19F40C}"/>
                </a:ext>
              </a:extLst>
            </p:cNvPr>
            <p:cNvSpPr txBox="1"/>
            <p:nvPr/>
          </p:nvSpPr>
          <p:spPr>
            <a:xfrm>
              <a:off x="6731867" y="3617049"/>
              <a:ext cx="776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i-NZ" sz="1000" b="1" dirty="0">
                  <a:solidFill>
                    <a:srgbClr val="00609C"/>
                  </a:solidFill>
                </a:rPr>
                <a:t>The CEs</a:t>
              </a:r>
              <a:endParaRPr lang="en-NZ" sz="1000" b="1" dirty="0">
                <a:solidFill>
                  <a:srgbClr val="00609C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0E55907-7B41-8E0D-C91A-70314BB387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65007" y="3740160"/>
              <a:ext cx="2766860" cy="92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77FCEB2-959F-7B7D-51DD-C643ACEEC867}"/>
                </a:ext>
              </a:extLst>
            </p:cNvPr>
            <p:cNvCxnSpPr>
              <a:cxnSpLocks/>
            </p:cNvCxnSpPr>
            <p:nvPr/>
          </p:nvCxnSpPr>
          <p:spPr>
            <a:xfrm>
              <a:off x="7328491" y="3749415"/>
              <a:ext cx="4309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724C724-E1E5-142A-25B1-F8028E4F9223}"/>
                </a:ext>
              </a:extLst>
            </p:cNvPr>
            <p:cNvSpPr txBox="1"/>
            <p:nvPr/>
          </p:nvSpPr>
          <p:spPr>
            <a:xfrm>
              <a:off x="4447541" y="5288241"/>
              <a:ext cx="776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i-NZ" sz="1000" b="1" dirty="0">
                  <a:solidFill>
                    <a:srgbClr val="00609C"/>
                  </a:solidFill>
                </a:rPr>
                <a:t>Data</a:t>
              </a:r>
              <a:endParaRPr lang="en-NZ" sz="1000" b="1" dirty="0">
                <a:solidFill>
                  <a:srgbClr val="00609C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68EF375-22CE-459F-20D9-1E8F3305D25E}"/>
                </a:ext>
              </a:extLst>
            </p:cNvPr>
            <p:cNvSpPr txBox="1"/>
            <p:nvPr/>
          </p:nvSpPr>
          <p:spPr>
            <a:xfrm>
              <a:off x="6046716" y="5591125"/>
              <a:ext cx="776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i-NZ" sz="1000" b="1" dirty="0">
                  <a:solidFill>
                    <a:srgbClr val="FFC000"/>
                  </a:solidFill>
                </a:rPr>
                <a:t>Digital</a:t>
              </a:r>
              <a:endParaRPr lang="en-NZ" sz="1000" b="1" dirty="0">
                <a:solidFill>
                  <a:srgbClr val="FFC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C0EE290-348F-BF7B-008A-1AB0F5619767}"/>
                </a:ext>
              </a:extLst>
            </p:cNvPr>
            <p:cNvSpPr txBox="1"/>
            <p:nvPr/>
          </p:nvSpPr>
          <p:spPr>
            <a:xfrm>
              <a:off x="7206049" y="5906261"/>
              <a:ext cx="18651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b="1" dirty="0">
                  <a:solidFill>
                    <a:srgbClr val="00263E"/>
                  </a:solidFill>
                </a:rPr>
                <a:t>Information Security Lead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9B8128D-14D1-8E02-E11D-2352B4B757DC}"/>
                </a:ext>
              </a:extLst>
            </p:cNvPr>
            <p:cNvSpPr txBox="1"/>
            <p:nvPr/>
          </p:nvSpPr>
          <p:spPr>
            <a:xfrm>
              <a:off x="7425989" y="3106014"/>
              <a:ext cx="18651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b="1" dirty="0"/>
                <a:t>Common Minister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6AE8C25-57FC-30C1-0C31-C9601A0F0683}"/>
                </a:ext>
              </a:extLst>
            </p:cNvPr>
            <p:cNvSpPr txBox="1"/>
            <p:nvPr/>
          </p:nvSpPr>
          <p:spPr>
            <a:xfrm>
              <a:off x="4422678" y="4826195"/>
              <a:ext cx="776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i-NZ" sz="1000" b="1" dirty="0">
                  <a:solidFill>
                    <a:srgbClr val="00609C"/>
                  </a:solidFill>
                </a:rPr>
                <a:t>Stats</a:t>
              </a:r>
              <a:endParaRPr lang="en-NZ" sz="1000" b="1" dirty="0">
                <a:solidFill>
                  <a:srgbClr val="00609C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FE90E11-E0DC-DAA1-4470-C6D0F7C82DA3}"/>
                </a:ext>
              </a:extLst>
            </p:cNvPr>
            <p:cNvSpPr txBox="1"/>
            <p:nvPr/>
          </p:nvSpPr>
          <p:spPr>
            <a:xfrm>
              <a:off x="6142252" y="4842885"/>
              <a:ext cx="776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i-NZ" sz="1000" b="1" dirty="0">
                  <a:solidFill>
                    <a:srgbClr val="FFC000"/>
                  </a:solidFill>
                </a:rPr>
                <a:t>DIA</a:t>
              </a:r>
              <a:endParaRPr lang="en-NZ" sz="1000" b="1" dirty="0">
                <a:solidFill>
                  <a:srgbClr val="FFC000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9C25347-5E0F-B6CA-CB8C-4B9D8863D3BB}"/>
                </a:ext>
              </a:extLst>
            </p:cNvPr>
            <p:cNvSpPr txBox="1"/>
            <p:nvPr/>
          </p:nvSpPr>
          <p:spPr>
            <a:xfrm>
              <a:off x="7765694" y="4843900"/>
              <a:ext cx="776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i-NZ" sz="1000" b="1" dirty="0">
                  <a:solidFill>
                    <a:schemeClr val="bg1"/>
                  </a:solidFill>
                </a:rPr>
                <a:t>GSISO</a:t>
              </a:r>
              <a:endParaRPr lang="en-NZ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CED2AF1-11FC-E8A7-D412-DF22D97FC80C}"/>
                </a:ext>
              </a:extLst>
            </p:cNvPr>
            <p:cNvSpPr txBox="1"/>
            <p:nvPr/>
          </p:nvSpPr>
          <p:spPr>
            <a:xfrm>
              <a:off x="9471446" y="4816325"/>
              <a:ext cx="776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i-NZ" sz="1000" b="1" dirty="0">
                  <a:solidFill>
                    <a:srgbClr val="00263E"/>
                  </a:solidFill>
                </a:rPr>
                <a:t>MBIE</a:t>
              </a:r>
              <a:endParaRPr lang="en-NZ" sz="1000" b="1" dirty="0">
                <a:solidFill>
                  <a:srgbClr val="00263E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CF8276-C1F1-2734-2BEF-F8BF84737A30}"/>
                </a:ext>
              </a:extLst>
            </p:cNvPr>
            <p:cNvSpPr txBox="1"/>
            <p:nvPr/>
          </p:nvSpPr>
          <p:spPr>
            <a:xfrm>
              <a:off x="9396080" y="7557670"/>
              <a:ext cx="12212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i-NZ" sz="1000" b="1" dirty="0"/>
                <a:t>The AI space</a:t>
              </a:r>
              <a:endParaRPr lang="en-NZ" sz="1000" b="1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70B1650-E7AF-C830-45DB-78EFA6FA994F}"/>
                </a:ext>
              </a:extLst>
            </p:cNvPr>
            <p:cNvSpPr txBox="1"/>
            <p:nvPr/>
          </p:nvSpPr>
          <p:spPr>
            <a:xfrm>
              <a:off x="5762045" y="6369632"/>
              <a:ext cx="13847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i-NZ" sz="1000" b="1" dirty="0">
                  <a:solidFill>
                    <a:schemeClr val="bg1"/>
                  </a:solidFill>
                </a:rPr>
                <a:t>Digital Government</a:t>
              </a:r>
              <a:endParaRPr lang="en-NZ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82CD90D-884B-F0D7-F431-DFC4AA6F7E24}"/>
                </a:ext>
              </a:extLst>
            </p:cNvPr>
            <p:cNvSpPr txBox="1"/>
            <p:nvPr/>
          </p:nvSpPr>
          <p:spPr>
            <a:xfrm>
              <a:off x="5752327" y="7297999"/>
              <a:ext cx="12212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i-NZ" sz="1000" b="1" dirty="0">
                  <a:solidFill>
                    <a:srgbClr val="FA4238"/>
                  </a:solidFill>
                </a:rPr>
                <a:t>AI  in government</a:t>
              </a:r>
              <a:endParaRPr lang="en-NZ" sz="1000" b="1" dirty="0">
                <a:solidFill>
                  <a:srgbClr val="FA4238"/>
                </a:solidFill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2BE6029-A722-626D-3ADB-012A34C1DB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7564" y="3240360"/>
              <a:ext cx="14266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AC786E2-6DF0-E87D-6C3A-31970CC26E01}"/>
                </a:ext>
              </a:extLst>
            </p:cNvPr>
            <p:cNvSpPr txBox="1"/>
            <p:nvPr/>
          </p:nvSpPr>
          <p:spPr>
            <a:xfrm>
              <a:off x="7650752" y="7312919"/>
              <a:ext cx="12212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i-NZ" sz="1000" b="1" dirty="0">
                  <a:solidFill>
                    <a:srgbClr val="FA4238"/>
                  </a:solidFill>
                </a:rPr>
                <a:t>AI  security</a:t>
              </a:r>
              <a:endParaRPr lang="en-NZ" sz="1000" b="1" dirty="0">
                <a:solidFill>
                  <a:srgbClr val="FA4238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6379CC2-E9EA-8A38-05D0-4AE0DB98A69F}"/>
                </a:ext>
              </a:extLst>
            </p:cNvPr>
            <p:cNvSpPr txBox="1"/>
            <p:nvPr/>
          </p:nvSpPr>
          <p:spPr>
            <a:xfrm>
              <a:off x="9108073" y="7332775"/>
              <a:ext cx="1439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i-NZ" sz="1000" b="1" dirty="0">
                  <a:solidFill>
                    <a:srgbClr val="FA4238"/>
                  </a:solidFill>
                </a:rPr>
                <a:t>AI  and the economy</a:t>
              </a:r>
              <a:endParaRPr lang="en-NZ" sz="1000" b="1" dirty="0">
                <a:solidFill>
                  <a:srgbClr val="FA4238"/>
                </a:solidFill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C5D9E18-D7C0-EC2C-C504-AF52C6DDA6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4011" y="3229124"/>
              <a:ext cx="1426614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6653F31-48F9-C5B6-C15F-41DAFD68A6E7}"/>
                </a:ext>
              </a:extLst>
            </p:cNvPr>
            <p:cNvSpPr txBox="1"/>
            <p:nvPr/>
          </p:nvSpPr>
          <p:spPr>
            <a:xfrm>
              <a:off x="4277074" y="3109803"/>
              <a:ext cx="18651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b="1" dirty="0"/>
                <a:t>Minister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87DDAAB-4AED-9FB5-C41C-A47EB6042D32}"/>
                </a:ext>
              </a:extLst>
            </p:cNvPr>
            <p:cNvSpPr txBox="1"/>
            <p:nvPr/>
          </p:nvSpPr>
          <p:spPr>
            <a:xfrm>
              <a:off x="10920756" y="7332775"/>
              <a:ext cx="12979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b="1" dirty="0">
                  <a:solidFill>
                    <a:srgbClr val="FF0000"/>
                  </a:solidFill>
                </a:rPr>
                <a:t>Agencies doing AI 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B3EFB81-0089-7451-4075-ECF4964E4BAC}"/>
                </a:ext>
              </a:extLst>
            </p:cNvPr>
            <p:cNvSpPr txBox="1"/>
            <p:nvPr/>
          </p:nvSpPr>
          <p:spPr>
            <a:xfrm>
              <a:off x="11102926" y="3075056"/>
              <a:ext cx="1069275" cy="25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b="1" dirty="0"/>
                <a:t>Ministers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57ADEB34-CB90-0CCD-DE65-104EADBC95D4}"/>
              </a:ext>
            </a:extLst>
          </p:cNvPr>
          <p:cNvSpPr/>
          <p:nvPr/>
        </p:nvSpPr>
        <p:spPr>
          <a:xfrm rot="16200000">
            <a:off x="782452" y="3570451"/>
            <a:ext cx="2109438" cy="569230"/>
          </a:xfrm>
          <a:prstGeom prst="rect">
            <a:avLst/>
          </a:prstGeom>
          <a:solidFill>
            <a:srgbClr val="003E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i-NZ" dirty="0"/>
              <a:t>System leads</a:t>
            </a:r>
            <a:endParaRPr lang="en-NZ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3640E55-D03E-98EA-E189-13B34D600BC3}"/>
              </a:ext>
            </a:extLst>
          </p:cNvPr>
          <p:cNvCxnSpPr/>
          <p:nvPr/>
        </p:nvCxnSpPr>
        <p:spPr>
          <a:xfrm>
            <a:off x="2121786" y="3825704"/>
            <a:ext cx="6591961" cy="0"/>
          </a:xfrm>
          <a:prstGeom prst="straightConnector1">
            <a:avLst/>
          </a:prstGeom>
          <a:ln w="38100">
            <a:solidFill>
              <a:srgbClr val="00609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2D3082A-5078-DA8F-E347-2C88FF3F284F}"/>
              </a:ext>
            </a:extLst>
          </p:cNvPr>
          <p:cNvCxnSpPr/>
          <p:nvPr/>
        </p:nvCxnSpPr>
        <p:spPr>
          <a:xfrm>
            <a:off x="2121786" y="4161630"/>
            <a:ext cx="659196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2AE663B-E696-149E-4C3A-53F65D45678C}"/>
              </a:ext>
            </a:extLst>
          </p:cNvPr>
          <p:cNvCxnSpPr/>
          <p:nvPr/>
        </p:nvCxnSpPr>
        <p:spPr>
          <a:xfrm>
            <a:off x="2121786" y="4497555"/>
            <a:ext cx="6591961" cy="0"/>
          </a:xfrm>
          <a:prstGeom prst="straightConnector1">
            <a:avLst/>
          </a:prstGeom>
          <a:ln w="38100">
            <a:solidFill>
              <a:srgbClr val="00263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E0348F4-E393-DAA0-027D-B51BA4171C99}"/>
              </a:ext>
            </a:extLst>
          </p:cNvPr>
          <p:cNvSpPr/>
          <p:nvPr/>
        </p:nvSpPr>
        <p:spPr>
          <a:xfrm>
            <a:off x="1244730" y="2181048"/>
            <a:ext cx="6628364" cy="4287993"/>
          </a:xfrm>
          <a:prstGeom prst="roundRect">
            <a:avLst>
              <a:gd name="adj" fmla="val 5970"/>
            </a:avLst>
          </a:prstGeom>
          <a:noFill/>
          <a:ln w="38100">
            <a:solidFill>
              <a:srgbClr val="00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7115F989-7213-11DF-A13F-31140D4117FA}"/>
              </a:ext>
            </a:extLst>
          </p:cNvPr>
          <p:cNvSpPr/>
          <p:nvPr/>
        </p:nvSpPr>
        <p:spPr>
          <a:xfrm>
            <a:off x="4496282" y="1768818"/>
            <a:ext cx="5168429" cy="4823055"/>
          </a:xfrm>
          <a:prstGeom prst="roundRect">
            <a:avLst>
              <a:gd name="adj" fmla="val 5970"/>
            </a:avLst>
          </a:prstGeom>
          <a:noFill/>
          <a:ln w="38100">
            <a:solidFill>
              <a:srgbClr val="FA4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457EB78-09B1-4A43-A3A9-CCA0CD98D5FF}"/>
              </a:ext>
            </a:extLst>
          </p:cNvPr>
          <p:cNvGrpSpPr/>
          <p:nvPr/>
        </p:nvGrpSpPr>
        <p:grpSpPr>
          <a:xfrm>
            <a:off x="9917310" y="2181048"/>
            <a:ext cx="1278741" cy="1003300"/>
            <a:chOff x="3890050" y="2555309"/>
            <a:chExt cx="1278741" cy="1003300"/>
          </a:xfrm>
          <a:solidFill>
            <a:schemeClr val="tx1"/>
          </a:solidFill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5C1156D4-EA4F-DE9D-6497-CC38F0A8164E}"/>
                </a:ext>
              </a:extLst>
            </p:cNvPr>
            <p:cNvSpPr/>
            <p:nvPr/>
          </p:nvSpPr>
          <p:spPr>
            <a:xfrm>
              <a:off x="3890050" y="2555309"/>
              <a:ext cx="1278741" cy="10033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97" name="Graphic 96" descr="User with solid fill">
              <a:extLst>
                <a:ext uri="{FF2B5EF4-FFF2-40B4-BE49-F238E27FC236}">
                  <a16:creationId xmlns:a16="http://schemas.microsoft.com/office/drawing/2014/main" id="{703F0EE7-7142-9171-EDE8-CABDD4D7D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72220" y="2599759"/>
              <a:ext cx="914400" cy="914400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E3EAB1F-1290-71CA-C2AF-3267EB9C5523}"/>
              </a:ext>
            </a:extLst>
          </p:cNvPr>
          <p:cNvGrpSpPr/>
          <p:nvPr/>
        </p:nvGrpSpPr>
        <p:grpSpPr>
          <a:xfrm>
            <a:off x="9917310" y="3360738"/>
            <a:ext cx="1278741" cy="1003300"/>
            <a:chOff x="3890050" y="2555309"/>
            <a:chExt cx="1278741" cy="1003300"/>
          </a:xfrm>
          <a:solidFill>
            <a:schemeClr val="tx1"/>
          </a:solidFill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2B702FDA-7E5E-F521-E2CF-A589758AC809}"/>
                </a:ext>
              </a:extLst>
            </p:cNvPr>
            <p:cNvSpPr/>
            <p:nvPr/>
          </p:nvSpPr>
          <p:spPr>
            <a:xfrm>
              <a:off x="3890050" y="2555309"/>
              <a:ext cx="1278741" cy="10033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00" name="Graphic 99" descr="User with solid fill">
              <a:extLst>
                <a:ext uri="{FF2B5EF4-FFF2-40B4-BE49-F238E27FC236}">
                  <a16:creationId xmlns:a16="http://schemas.microsoft.com/office/drawing/2014/main" id="{A2F168AC-D0D4-82FD-D73D-AF0399CCF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72220" y="2599759"/>
              <a:ext cx="914400" cy="914400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2B407C0-4095-3551-699E-C7905711B0D5}"/>
              </a:ext>
            </a:extLst>
          </p:cNvPr>
          <p:cNvGrpSpPr/>
          <p:nvPr/>
        </p:nvGrpSpPr>
        <p:grpSpPr>
          <a:xfrm>
            <a:off x="9917310" y="4540428"/>
            <a:ext cx="1278741" cy="1003300"/>
            <a:chOff x="3890050" y="2555309"/>
            <a:chExt cx="1278741" cy="1003300"/>
          </a:xfrm>
          <a:solidFill>
            <a:schemeClr val="tx1"/>
          </a:solidFill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D203E482-CDA4-C77A-ABE3-35E32824288C}"/>
                </a:ext>
              </a:extLst>
            </p:cNvPr>
            <p:cNvSpPr/>
            <p:nvPr/>
          </p:nvSpPr>
          <p:spPr>
            <a:xfrm>
              <a:off x="3890050" y="2555309"/>
              <a:ext cx="1278741" cy="10033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03" name="Graphic 102" descr="User with solid fill">
              <a:extLst>
                <a:ext uri="{FF2B5EF4-FFF2-40B4-BE49-F238E27FC236}">
                  <a16:creationId xmlns:a16="http://schemas.microsoft.com/office/drawing/2014/main" id="{8C74959F-057A-08EB-477E-7AE60CE11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72220" y="259975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19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8F3E-EC85-B150-4359-ED2E848FCB01}"/>
              </a:ext>
            </a:extLst>
          </p:cNvPr>
          <p:cNvSpPr txBox="1">
            <a:spLocks/>
          </p:cNvSpPr>
          <p:nvPr/>
        </p:nvSpPr>
        <p:spPr>
          <a:xfrm>
            <a:off x="231568" y="422910"/>
            <a:ext cx="10515600" cy="190848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oleil Xb" panose="00000900000000000000" pitchFamily="50" charset="0"/>
                <a:ea typeface="+mj-ea"/>
                <a:cs typeface="+mj-cs"/>
              </a:defRPr>
            </a:lvl1pPr>
          </a:lstStyle>
          <a:p>
            <a:r>
              <a:rPr lang="en-NZ" b="1" dirty="0">
                <a:solidFill>
                  <a:srgbClr val="00609C"/>
                </a:solidFill>
                <a:latin typeface="Soleil Xb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Centre for </a:t>
            </a:r>
            <a:br>
              <a:rPr lang="en-NZ" sz="6000" b="1" dirty="0">
                <a:solidFill>
                  <a:srgbClr val="00609C"/>
                </a:solidFill>
                <a:latin typeface="Soleil Xb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6000" b="1" dirty="0">
                <a:solidFill>
                  <a:srgbClr val="00609C"/>
                </a:solidFill>
                <a:latin typeface="Soleil Xb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Data Ethics and Innovation</a:t>
            </a:r>
          </a:p>
          <a:p>
            <a:r>
              <a:rPr lang="en-NZ" sz="2900" b="1" dirty="0">
                <a:solidFill>
                  <a:srgbClr val="FFFFFF"/>
                </a:solidFill>
                <a:effectLst/>
                <a:highlight>
                  <a:srgbClr val="FFC0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Pūtahi mō ngā Matatika me te Auahatanga Raraunga</a:t>
            </a:r>
            <a:endParaRPr lang="en-NZ" sz="2900" b="1" dirty="0">
              <a:solidFill>
                <a:srgbClr val="00609C"/>
              </a:solidFill>
              <a:highlight>
                <a:srgbClr val="FFC000"/>
              </a:highlight>
              <a:latin typeface="Soleil Xb" panose="00000900000000000000" pitchFamily="50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1A1269-0414-0491-72E5-431F21E3AD68}"/>
              </a:ext>
            </a:extLst>
          </p:cNvPr>
          <p:cNvCxnSpPr>
            <a:cxnSpLocks/>
          </p:cNvCxnSpPr>
          <p:nvPr/>
        </p:nvCxnSpPr>
        <p:spPr>
          <a:xfrm flipH="1">
            <a:off x="9089052" y="4585999"/>
            <a:ext cx="14272" cy="19914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3F3E2F9-D954-9140-A507-6D6D8D07F39B}"/>
              </a:ext>
            </a:extLst>
          </p:cNvPr>
          <p:cNvSpPr/>
          <p:nvPr/>
        </p:nvSpPr>
        <p:spPr>
          <a:xfrm>
            <a:off x="2423383" y="3622737"/>
            <a:ext cx="6653764" cy="1900828"/>
          </a:xfrm>
          <a:prstGeom prst="rect">
            <a:avLst/>
          </a:prstGeom>
          <a:solidFill>
            <a:srgbClr val="3F7AAF"/>
          </a:solidFill>
          <a:ln>
            <a:solidFill>
              <a:srgbClr val="3F7A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7A1DABD-92E0-2D55-7517-933944A96D19}"/>
              </a:ext>
            </a:extLst>
          </p:cNvPr>
          <p:cNvCxnSpPr>
            <a:cxnSpLocks/>
          </p:cNvCxnSpPr>
          <p:nvPr/>
        </p:nvCxnSpPr>
        <p:spPr>
          <a:xfrm>
            <a:off x="297511" y="3617449"/>
            <a:ext cx="6019" cy="195707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0FD2039-10D5-3E42-512B-913CE84F53FA}"/>
              </a:ext>
            </a:extLst>
          </p:cNvPr>
          <p:cNvCxnSpPr>
            <a:cxnSpLocks/>
          </p:cNvCxnSpPr>
          <p:nvPr/>
        </p:nvCxnSpPr>
        <p:spPr>
          <a:xfrm>
            <a:off x="351797" y="5484364"/>
            <a:ext cx="1991949" cy="0"/>
          </a:xfrm>
          <a:prstGeom prst="line">
            <a:avLst/>
          </a:prstGeom>
          <a:ln w="127000">
            <a:solidFill>
              <a:srgbClr val="3F7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2AD4B562-098B-4DD2-DD8E-99A13A6F58A7}"/>
              </a:ext>
            </a:extLst>
          </p:cNvPr>
          <p:cNvSpPr/>
          <p:nvPr/>
        </p:nvSpPr>
        <p:spPr>
          <a:xfrm>
            <a:off x="-32541" y="3040048"/>
            <a:ext cx="2797791" cy="1191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CDEI TEAM</a:t>
            </a:r>
          </a:p>
          <a:p>
            <a:pPr algn="ctr"/>
            <a:r>
              <a:rPr lang="en-NZ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3.5 FTEs</a:t>
            </a:r>
            <a:endParaRPr lang="en-NZ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DBD0AE-43F8-FFDD-EF49-814DAB73227E}"/>
              </a:ext>
            </a:extLst>
          </p:cNvPr>
          <p:cNvGrpSpPr/>
          <p:nvPr/>
        </p:nvGrpSpPr>
        <p:grpSpPr>
          <a:xfrm>
            <a:off x="83533" y="2896422"/>
            <a:ext cx="8934917" cy="2941674"/>
            <a:chOff x="83533" y="2896422"/>
            <a:chExt cx="8934917" cy="294167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3D562D4-4B8C-4FA3-E61F-A730F67C2BA1}"/>
                </a:ext>
              </a:extLst>
            </p:cNvPr>
            <p:cNvGrpSpPr/>
            <p:nvPr/>
          </p:nvGrpSpPr>
          <p:grpSpPr>
            <a:xfrm>
              <a:off x="83533" y="2896422"/>
              <a:ext cx="2588804" cy="2941674"/>
              <a:chOff x="7821881" y="648975"/>
              <a:chExt cx="2084605" cy="229394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89014D7-B935-002B-FEA2-8613077FFFAB}"/>
                  </a:ext>
                </a:extLst>
              </p:cNvPr>
              <p:cNvGrpSpPr/>
              <p:nvPr/>
            </p:nvGrpSpPr>
            <p:grpSpPr>
              <a:xfrm>
                <a:off x="7821881" y="648975"/>
                <a:ext cx="2084605" cy="2293946"/>
                <a:chOff x="1680694" y="5078367"/>
                <a:chExt cx="1197835" cy="1318124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23AB4E4D-CC3E-4132-751C-80C84B574E66}"/>
                    </a:ext>
                  </a:extLst>
                </p:cNvPr>
                <p:cNvGrpSpPr/>
                <p:nvPr/>
              </p:nvGrpSpPr>
              <p:grpSpPr>
                <a:xfrm>
                  <a:off x="1680694" y="5078367"/>
                  <a:ext cx="1197835" cy="1318124"/>
                  <a:chOff x="10653849" y="1964832"/>
                  <a:chExt cx="1259686" cy="1259686"/>
                </a:xfrm>
              </p:grpSpPr>
              <p:pic>
                <p:nvPicPr>
                  <p:cNvPr id="56" name="Graphic 55" descr="Warehouse with solid fill">
                    <a:extLst>
                      <a:ext uri="{FF2B5EF4-FFF2-40B4-BE49-F238E27FC236}">
                        <a16:creationId xmlns:a16="http://schemas.microsoft.com/office/drawing/2014/main" id="{926C8F4A-1FA0-9936-B8AA-7189CFAB0F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653849" y="1964832"/>
                    <a:ext cx="1259686" cy="1259686"/>
                  </a:xfrm>
                  <a:prstGeom prst="rect">
                    <a:avLst/>
                  </a:prstGeom>
                </p:spPr>
              </p:pic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DC2E6CB9-37FC-0BBC-EB2A-2149B674F4DB}"/>
                      </a:ext>
                    </a:extLst>
                  </p:cNvPr>
                  <p:cNvSpPr/>
                  <p:nvPr/>
                </p:nvSpPr>
                <p:spPr>
                  <a:xfrm>
                    <a:off x="10836379" y="2389865"/>
                    <a:ext cx="894627" cy="666152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3F7AA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NZ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NZ" sz="1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F4B807F-C4DC-8836-D758-BDD7AF90B269}"/>
                    </a:ext>
                  </a:extLst>
                </p:cNvPr>
                <p:cNvGrpSpPr/>
                <p:nvPr/>
              </p:nvGrpSpPr>
              <p:grpSpPr>
                <a:xfrm>
                  <a:off x="1905164" y="5571474"/>
                  <a:ext cx="691344" cy="268464"/>
                  <a:chOff x="579915" y="5742134"/>
                  <a:chExt cx="937945" cy="382124"/>
                </a:xfrm>
              </p:grpSpPr>
              <p:pic>
                <p:nvPicPr>
                  <p:cNvPr id="52" name="Graphic 51" descr="Man with solid fill">
                    <a:extLst>
                      <a:ext uri="{FF2B5EF4-FFF2-40B4-BE49-F238E27FC236}">
                        <a16:creationId xmlns:a16="http://schemas.microsoft.com/office/drawing/2014/main" id="{543E473B-C413-CB19-F97E-61D7D7B6DB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9915" y="5742135"/>
                    <a:ext cx="382117" cy="382117"/>
                  </a:xfrm>
                  <a:prstGeom prst="rect">
                    <a:avLst/>
                  </a:prstGeom>
                </p:spPr>
              </p:pic>
              <p:pic>
                <p:nvPicPr>
                  <p:cNvPr id="53" name="Graphic 52" descr="Woman with solid fill">
                    <a:extLst>
                      <a:ext uri="{FF2B5EF4-FFF2-40B4-BE49-F238E27FC236}">
                        <a16:creationId xmlns:a16="http://schemas.microsoft.com/office/drawing/2014/main" id="{B1CE7D72-A9FD-4AD0-32E2-40F6551331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1029" y="5742140"/>
                    <a:ext cx="382118" cy="382117"/>
                  </a:xfrm>
                  <a:prstGeom prst="rect">
                    <a:avLst/>
                  </a:prstGeom>
                </p:spPr>
              </p:pic>
              <p:pic>
                <p:nvPicPr>
                  <p:cNvPr id="54" name="Graphic 53" descr="Man with solid fill">
                    <a:extLst>
                      <a:ext uri="{FF2B5EF4-FFF2-40B4-BE49-F238E27FC236}">
                        <a16:creationId xmlns:a16="http://schemas.microsoft.com/office/drawing/2014/main" id="{9AA7D51D-770C-A683-957E-7AAD736D85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rcRect r="51689"/>
                  <a:stretch/>
                </p:blipFill>
                <p:spPr>
                  <a:xfrm>
                    <a:off x="1333256" y="5742134"/>
                    <a:ext cx="184604" cy="382117"/>
                  </a:xfrm>
                  <a:prstGeom prst="rect">
                    <a:avLst/>
                  </a:prstGeom>
                </p:spPr>
              </p:pic>
              <p:pic>
                <p:nvPicPr>
                  <p:cNvPr id="55" name="Graphic 54" descr="Woman with solid fill">
                    <a:extLst>
                      <a:ext uri="{FF2B5EF4-FFF2-40B4-BE49-F238E27FC236}">
                        <a16:creationId xmlns:a16="http://schemas.microsoft.com/office/drawing/2014/main" id="{FFB848C4-7CC0-EC11-3645-E561C835C4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82143" y="5742141"/>
                    <a:ext cx="382118" cy="382117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0469B89E-D7C9-7878-EC2E-808616FFC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54102" y="2008299"/>
                <a:ext cx="1015285" cy="50191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F1B60C6-4D0B-AA89-B715-A7A27C6695E5}"/>
                  </a:ext>
                </a:extLst>
              </p:cNvPr>
              <p:cNvSpPr/>
              <p:nvPr/>
            </p:nvSpPr>
            <p:spPr>
              <a:xfrm>
                <a:off x="8045901" y="1855079"/>
                <a:ext cx="659733" cy="7813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i-NZ" sz="2800">
                    <a:solidFill>
                      <a:srgbClr val="00263E"/>
                    </a:solidFill>
                  </a:rPr>
                  <a:t>+</a:t>
                </a:r>
                <a:br>
                  <a:rPr lang="mi-NZ" sz="800">
                    <a:solidFill>
                      <a:srgbClr val="00263E"/>
                    </a:solidFill>
                  </a:rPr>
                </a:br>
                <a:r>
                  <a:rPr lang="mi-NZ" sz="1000">
                    <a:solidFill>
                      <a:srgbClr val="00263E"/>
                    </a:solidFill>
                  </a:rPr>
                  <a:t>network </a:t>
                </a:r>
              </a:p>
              <a:p>
                <a:pPr algn="ctr"/>
                <a:r>
                  <a:rPr lang="mi-NZ" sz="1000">
                    <a:solidFill>
                      <a:srgbClr val="00263E"/>
                    </a:solidFill>
                  </a:rPr>
                  <a:t>of 500+</a:t>
                </a:r>
                <a:endParaRPr lang="en-NZ" sz="1000">
                  <a:solidFill>
                    <a:srgbClr val="00263E"/>
                  </a:solidFill>
                </a:endParaRP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1421238-052B-0F28-6112-8FDF1CBA7533}"/>
                </a:ext>
              </a:extLst>
            </p:cNvPr>
            <p:cNvCxnSpPr>
              <a:cxnSpLocks/>
            </p:cNvCxnSpPr>
            <p:nvPr/>
          </p:nvCxnSpPr>
          <p:spPr>
            <a:xfrm>
              <a:off x="2386484" y="3585223"/>
              <a:ext cx="6019" cy="195707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BB8885C-5450-E6BA-8ADE-0B4E2C4793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2103" y="3504369"/>
              <a:ext cx="14328" cy="206445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5D9D84-4FD1-F6E1-7C62-136FE07F9DD5}"/>
                </a:ext>
              </a:extLst>
            </p:cNvPr>
            <p:cNvSpPr txBox="1"/>
            <p:nvPr/>
          </p:nvSpPr>
          <p:spPr>
            <a:xfrm>
              <a:off x="2441386" y="3656919"/>
              <a:ext cx="1619684" cy="1138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i-NZ" sz="1400" b="1" dirty="0">
                  <a:solidFill>
                    <a:schemeClr val="bg1"/>
                  </a:solidFill>
                </a:rPr>
                <a:t>ENGAGE</a:t>
              </a:r>
            </a:p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mi-NZ" sz="1400" b="1" dirty="0">
                <a:solidFill>
                  <a:schemeClr val="bg1"/>
                </a:solidFill>
              </a:endParaRPr>
            </a:p>
            <a:p>
              <a:pPr marL="171450" marR="0" lvl="0" indent="-17145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000" b="1" dirty="0">
                  <a:solidFill>
                    <a:schemeClr val="bg1"/>
                  </a:solidFill>
                </a:rPr>
                <a:t>Data Ethics Games</a:t>
              </a:r>
            </a:p>
            <a:p>
              <a:pPr marL="171450" marR="0" lvl="0" indent="-17145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000" b="1" dirty="0">
                  <a:solidFill>
                    <a:schemeClr val="bg1"/>
                  </a:solidFill>
                </a:rPr>
                <a:t>Workshops &amp; Newsletters</a:t>
              </a:r>
            </a:p>
            <a:p>
              <a:pPr marL="171450" marR="0" lvl="0" indent="-17145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000" b="1" dirty="0">
                  <a:solidFill>
                    <a:schemeClr val="bg1"/>
                  </a:solidFill>
                </a:rPr>
                <a:t>A lot of coffee</a:t>
              </a:r>
              <a:endParaRPr lang="en-NZ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1E9157-7B89-35EC-9B7F-C8E63E8D1FA0}"/>
                </a:ext>
              </a:extLst>
            </p:cNvPr>
            <p:cNvSpPr txBox="1"/>
            <p:nvPr/>
          </p:nvSpPr>
          <p:spPr>
            <a:xfrm>
              <a:off x="4156476" y="3679349"/>
              <a:ext cx="1547494" cy="1508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i-NZ" sz="1400" b="1" dirty="0">
                  <a:solidFill>
                    <a:schemeClr val="bg1"/>
                  </a:solidFill>
                </a:rPr>
                <a:t>ADVISE</a:t>
              </a:r>
            </a:p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mi-NZ" sz="1400" b="1" dirty="0">
                <a:solidFill>
                  <a:schemeClr val="bg1"/>
                </a:solidFill>
              </a:endParaRPr>
            </a:p>
            <a:p>
              <a:pPr marL="171450" marR="0" lvl="0" indent="-17145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000" b="1" dirty="0">
                  <a:solidFill>
                    <a:schemeClr val="bg1"/>
                  </a:solidFill>
                </a:rPr>
                <a:t>Curate relevant guidance </a:t>
              </a:r>
              <a:br>
                <a:rPr lang="en-GB" sz="1000" b="1" dirty="0">
                  <a:solidFill>
                    <a:schemeClr val="bg1"/>
                  </a:solidFill>
                </a:rPr>
              </a:br>
              <a:r>
                <a:rPr lang="en-GB" sz="800" b="1" dirty="0" err="1">
                  <a:solidFill>
                    <a:srgbClr val="FA4238"/>
                  </a:solidFill>
                </a:rPr>
                <a:t>incld</a:t>
              </a:r>
              <a:r>
                <a:rPr lang="en-GB" sz="800" b="1" dirty="0">
                  <a:solidFill>
                    <a:srgbClr val="FA4238"/>
                  </a:solidFill>
                </a:rPr>
                <a:t> the Algorithm Charter</a:t>
              </a:r>
            </a:p>
            <a:p>
              <a:pPr marL="171450" marR="0" lvl="0" indent="-17145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000" b="1" dirty="0">
                  <a:solidFill>
                    <a:schemeClr val="bg1"/>
                  </a:solidFill>
                </a:rPr>
                <a:t>Data ethics training options </a:t>
              </a:r>
            </a:p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NZ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22E984-B13B-DFE3-D1FE-103D008325DB}"/>
                </a:ext>
              </a:extLst>
            </p:cNvPr>
            <p:cNvSpPr txBox="1"/>
            <p:nvPr/>
          </p:nvSpPr>
          <p:spPr>
            <a:xfrm>
              <a:off x="7470929" y="3692453"/>
              <a:ext cx="1547521" cy="1426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mi-NZ" sz="1400" b="1" dirty="0">
                  <a:solidFill>
                    <a:schemeClr val="bg1"/>
                  </a:solidFill>
                </a:rPr>
                <a:t>SUPPORT</a:t>
              </a:r>
            </a:p>
            <a:p>
              <a:endParaRPr lang="mi-NZ" sz="1400" b="1" dirty="0">
                <a:solidFill>
                  <a:schemeClr val="bg1"/>
                </a:solidFill>
              </a:endParaRP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mi-NZ" sz="1000" b="1" dirty="0">
                  <a:solidFill>
                    <a:schemeClr val="bg1"/>
                  </a:solidFill>
                </a:rPr>
                <a:t>DEAG</a:t>
              </a:r>
              <a:endParaRPr lang="mi-NZ" sz="1000" b="1" dirty="0">
                <a:solidFill>
                  <a:schemeClr val="bg1"/>
                </a:solidFill>
                <a:ea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i-NZ" sz="1000" b="1" dirty="0">
                  <a:solidFill>
                    <a:schemeClr val="bg1"/>
                  </a:solidFill>
                </a:rPr>
                <a:t>Data Ethics 101 &amp; introduction</a:t>
              </a:r>
              <a:endParaRPr lang="mi-NZ" sz="1000" b="1" dirty="0">
                <a:solidFill>
                  <a:schemeClr val="bg1"/>
                </a:solidFill>
                <a:ea typeface="Calibri"/>
                <a:cs typeface="Calibri"/>
              </a:endParaRP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mi-NZ" sz="1000" b="1" dirty="0">
                  <a:solidFill>
                    <a:schemeClr val="bg1"/>
                  </a:solidFill>
                </a:rPr>
                <a:t>Human Libraries  </a:t>
              </a:r>
              <a:endParaRPr lang="en-NZ" sz="1000" b="1" dirty="0">
                <a:solidFill>
                  <a:schemeClr val="bg1"/>
                </a:solidFill>
              </a:endParaRPr>
            </a:p>
            <a:p>
              <a:endParaRPr lang="en-NZ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2B9DF9-3EE5-74DC-AFDE-615979B30CBE}"/>
                </a:ext>
              </a:extLst>
            </p:cNvPr>
            <p:cNvSpPr txBox="1"/>
            <p:nvPr/>
          </p:nvSpPr>
          <p:spPr>
            <a:xfrm>
              <a:off x="5788395" y="3679349"/>
              <a:ext cx="1587155" cy="1354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mi-NZ" sz="1400" b="1" dirty="0">
                  <a:solidFill>
                    <a:schemeClr val="bg1"/>
                  </a:solidFill>
                </a:rPr>
                <a:t>NETWORK</a:t>
              </a:r>
            </a:p>
            <a:p>
              <a:endParaRPr lang="mi-NZ" sz="14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NZ" sz="1000" b="1" dirty="0">
                  <a:solidFill>
                    <a:schemeClr val="bg1"/>
                  </a:solidFill>
                </a:rPr>
                <a:t>Expert directory </a:t>
              </a:r>
              <a:endParaRPr lang="en-NZ" sz="1000" b="1" dirty="0">
                <a:solidFill>
                  <a:schemeClr val="bg1"/>
                </a:solidFill>
                <a:ea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NZ" sz="1000" b="1" dirty="0">
                  <a:solidFill>
                    <a:schemeClr val="bg1"/>
                  </a:solidFill>
                </a:rPr>
                <a:t>Algorithm CoP</a:t>
              </a:r>
              <a:endParaRPr lang="en-NZ" sz="1000" b="1" dirty="0">
                <a:solidFill>
                  <a:schemeClr val="bg1"/>
                </a:solidFill>
                <a:ea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NZ" sz="1000" b="1" dirty="0">
                  <a:solidFill>
                    <a:schemeClr val="bg1"/>
                  </a:solidFill>
                </a:rPr>
                <a:t>Wānanga &amp; Conferences</a:t>
              </a:r>
              <a:endParaRPr lang="en-NZ" sz="1000" b="1" dirty="0">
                <a:solidFill>
                  <a:schemeClr val="bg1"/>
                </a:solidFill>
                <a:ea typeface="Calibri"/>
                <a:cs typeface="Calibri"/>
              </a:endParaRPr>
            </a:p>
            <a:p>
              <a:endParaRPr lang="en-NZ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1F420A3-5CF0-5490-4333-0E2FF4291AC6}"/>
                </a:ext>
              </a:extLst>
            </p:cNvPr>
            <p:cNvCxnSpPr>
              <a:cxnSpLocks/>
            </p:cNvCxnSpPr>
            <p:nvPr/>
          </p:nvCxnSpPr>
          <p:spPr>
            <a:xfrm>
              <a:off x="4132232" y="5495385"/>
              <a:ext cx="1606028" cy="2445"/>
            </a:xfrm>
            <a:prstGeom prst="line">
              <a:avLst/>
            </a:prstGeom>
            <a:ln w="76200">
              <a:solidFill>
                <a:srgbClr val="FA42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E1F258-DE16-D2D2-CB9D-CB0AC81F5E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2746" y="3477843"/>
              <a:ext cx="16112" cy="220707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E82B50A-9CF9-B4A4-FA09-E0F82C93FD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0265" y="3444347"/>
              <a:ext cx="8940" cy="212447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A red and blue circles&#10;&#10;Description automatically generated">
            <a:extLst>
              <a:ext uri="{FF2B5EF4-FFF2-40B4-BE49-F238E27FC236}">
                <a16:creationId xmlns:a16="http://schemas.microsoft.com/office/drawing/2014/main" id="{1BE5970B-96FF-69A0-B832-452FA67BC8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1659" flipH="1">
            <a:off x="8918457" y="1904818"/>
            <a:ext cx="2812779" cy="26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8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63551C-3030-4038-3D92-AA6A9DD70CA5}"/>
              </a:ext>
            </a:extLst>
          </p:cNvPr>
          <p:cNvSpPr/>
          <p:nvPr/>
        </p:nvSpPr>
        <p:spPr>
          <a:xfrm>
            <a:off x="8056" y="2028112"/>
            <a:ext cx="12192000" cy="4620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805107-8CFB-CD05-C721-BB4D1321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005" y="2768213"/>
            <a:ext cx="2756859" cy="38800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F837E6-7AEF-32C3-4388-87935B75D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20" y="4708225"/>
            <a:ext cx="3786298" cy="201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95512D-0724-23A1-7F4E-59B9A8C0E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913" y="2591388"/>
            <a:ext cx="3556758" cy="1716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DFAFF6-9719-DD65-3E79-8E4205F3F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177" y="4066130"/>
            <a:ext cx="3786698" cy="1715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FCA266-CA64-70F4-527E-EFE5836DAB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42" y="2815810"/>
            <a:ext cx="3556757" cy="38067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BFD1CF-D9AF-4DAE-7C1A-AABBAEEB35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6" y="342900"/>
            <a:ext cx="6936484" cy="24472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0DD306-E063-72D5-3CDF-DA83D3FFA7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5298" y="3306110"/>
            <a:ext cx="3556758" cy="1993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62A44B-1C5B-1BB0-D499-6C41947A4D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4383" y="4234628"/>
            <a:ext cx="2756859" cy="2396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AF74BB-A56E-CD07-8E01-43F4223A76D7}"/>
              </a:ext>
            </a:extLst>
          </p:cNvPr>
          <p:cNvSpPr txBox="1">
            <a:spLocks/>
          </p:cNvSpPr>
          <p:nvPr/>
        </p:nvSpPr>
        <p:spPr>
          <a:xfrm>
            <a:off x="6901558" y="534782"/>
            <a:ext cx="3576351" cy="2316882"/>
          </a:xfrm>
          <a:prstGeom prst="rect">
            <a:avLst/>
          </a:prstGeom>
        </p:spPr>
        <p:txBody>
          <a:bodyPr lIns="0" tIns="0" rIns="0" bIns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oleil Xb" panose="00000900000000000000" pitchFamily="50" charset="0"/>
                <a:ea typeface="+mj-ea"/>
                <a:cs typeface="+mj-cs"/>
              </a:defRPr>
            </a:lvl1pPr>
          </a:lstStyle>
          <a:p>
            <a:r>
              <a:rPr lang="en-GB" sz="8000" b="1" dirty="0">
                <a:solidFill>
                  <a:srgbClr val="00609C"/>
                </a:solidFill>
                <a:latin typeface="Soleil Xb"/>
              </a:rPr>
              <a:t>The guidance</a:t>
            </a:r>
          </a:p>
          <a:p>
            <a:endParaRPr lang="en-NZ" sz="4800" b="1" dirty="0">
              <a:solidFill>
                <a:srgbClr val="00609C"/>
              </a:solidFill>
            </a:endParaRPr>
          </a:p>
          <a:p>
            <a:endParaRPr lang="en-NZ" sz="4800" b="1" dirty="0">
              <a:solidFill>
                <a:srgbClr val="0060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2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63551C-3030-4038-3D92-AA6A9DD70CA5}"/>
              </a:ext>
            </a:extLst>
          </p:cNvPr>
          <p:cNvSpPr/>
          <p:nvPr/>
        </p:nvSpPr>
        <p:spPr>
          <a:xfrm>
            <a:off x="1" y="2237874"/>
            <a:ext cx="12192000" cy="4620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AF74BB-A56E-CD07-8E01-43F4223A76D7}"/>
              </a:ext>
            </a:extLst>
          </p:cNvPr>
          <p:cNvSpPr txBox="1">
            <a:spLocks/>
          </p:cNvSpPr>
          <p:nvPr/>
        </p:nvSpPr>
        <p:spPr>
          <a:xfrm>
            <a:off x="595029" y="779015"/>
            <a:ext cx="10515600" cy="115648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oleil Xb" panose="00000900000000000000" pitchFamily="50" charset="0"/>
                <a:ea typeface="+mj-ea"/>
                <a:cs typeface="+mj-cs"/>
              </a:defRPr>
            </a:lvl1pPr>
          </a:lstStyle>
          <a:p>
            <a:r>
              <a:rPr lang="en-NZ" sz="4800" b="1" dirty="0">
                <a:solidFill>
                  <a:srgbClr val="00609C"/>
                </a:solidFill>
                <a:latin typeface="Soleil Xb"/>
              </a:rPr>
              <a:t>Algorithm Charter for Aotearoa </a:t>
            </a:r>
            <a:endParaRPr lang="en-US" sz="4800" dirty="0">
              <a:solidFill>
                <a:srgbClr val="000000"/>
              </a:solidFill>
            </a:endParaRPr>
          </a:p>
          <a:p>
            <a:endParaRPr lang="en-NZ" sz="4000" b="1" dirty="0">
              <a:solidFill>
                <a:srgbClr val="00609C"/>
              </a:solidFill>
            </a:endParaRPr>
          </a:p>
          <a:p>
            <a:endParaRPr lang="en-NZ" sz="4000" b="1" dirty="0">
              <a:solidFill>
                <a:srgbClr val="00609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424078-0E79-E491-D120-BA0F9695D811}"/>
              </a:ext>
            </a:extLst>
          </p:cNvPr>
          <p:cNvSpPr txBox="1"/>
          <p:nvPr/>
        </p:nvSpPr>
        <p:spPr>
          <a:xfrm>
            <a:off x="754171" y="1935503"/>
            <a:ext cx="7439334" cy="39035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Launched in July 2020 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For government agencies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Voluntary commitment 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Aims to improve transparency and accountability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Focus on high-impact algorithms </a:t>
            </a:r>
            <a:endParaRPr lang="en-US" sz="2800" dirty="0">
              <a:ea typeface="Calibri"/>
              <a:cs typeface="Calibri"/>
            </a:endParaRPr>
          </a:p>
        </p:txBody>
      </p:sp>
      <p:pic>
        <p:nvPicPr>
          <p:cNvPr id="1026" name="Picture 2" descr="Discussion">
            <a:extLst>
              <a:ext uri="{FF2B5EF4-FFF2-40B4-BE49-F238E27FC236}">
                <a16:creationId xmlns:a16="http://schemas.microsoft.com/office/drawing/2014/main" id="{F0A0495C-DC37-2454-CD58-B9117A6D6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r="33737"/>
          <a:stretch/>
        </p:blipFill>
        <p:spPr bwMode="auto">
          <a:xfrm>
            <a:off x="6533147" y="1935502"/>
            <a:ext cx="4623699" cy="39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1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1BB81C-A2C9-04D1-44E1-9DCE9CCEF9C6}"/>
              </a:ext>
            </a:extLst>
          </p:cNvPr>
          <p:cNvSpPr txBox="1"/>
          <p:nvPr/>
        </p:nvSpPr>
        <p:spPr>
          <a:xfrm>
            <a:off x="6403468" y="1924444"/>
            <a:ext cx="5543603" cy="36316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203D58"/>
                </a:solidFill>
                <a:latin typeface="Fira Sans"/>
              </a:rPr>
              <a:t>Transparency </a:t>
            </a:r>
            <a:endParaRPr lang="en-US" sz="2600" dirty="0">
              <a:solidFill>
                <a:srgbClr val="000000"/>
              </a:solidFill>
              <a:latin typeface="Aptos" panose="020B000402020202020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203D58"/>
                </a:solidFill>
                <a:latin typeface="Fira Sans"/>
              </a:rPr>
              <a:t>Partnership </a:t>
            </a:r>
            <a:endParaRPr lang="en-US" sz="2600" dirty="0">
              <a:solidFill>
                <a:srgbClr val="000000"/>
              </a:solidFill>
              <a:latin typeface="Aptos" panose="020B000402020202020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203D58"/>
                </a:solidFill>
                <a:latin typeface="Fira Sans"/>
              </a:rPr>
              <a:t>People </a:t>
            </a:r>
            <a:endParaRPr lang="en-US" sz="2600" dirty="0">
              <a:solidFill>
                <a:srgbClr val="000000"/>
              </a:solidFill>
              <a:latin typeface="Aptos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203D58"/>
                </a:solidFill>
                <a:latin typeface="Fira Sans"/>
              </a:rPr>
              <a:t>Data </a:t>
            </a:r>
            <a:endParaRPr lang="en-US" sz="2600" dirty="0">
              <a:solidFill>
                <a:srgbClr val="000000"/>
              </a:solidFill>
              <a:latin typeface="Aptos" panose="020B000402020202020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203D58"/>
                </a:solidFill>
                <a:latin typeface="Fira Sans"/>
              </a:rPr>
              <a:t>Privacy, Ethics &amp; Human Rights </a:t>
            </a:r>
            <a:endParaRPr lang="en-US" sz="2600" dirty="0">
              <a:solidFill>
                <a:srgbClr val="000000"/>
              </a:solidFill>
              <a:latin typeface="Aptos" panose="020B000402020202020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203D58"/>
                </a:solidFill>
                <a:latin typeface="Fira Sans"/>
              </a:rPr>
              <a:t>Human Oversight </a:t>
            </a:r>
          </a:p>
        </p:txBody>
      </p:sp>
      <p:pic>
        <p:nvPicPr>
          <p:cNvPr id="6" name="Picture 5" descr="Stick figure families holding hands">
            <a:extLst>
              <a:ext uri="{FF2B5EF4-FFF2-40B4-BE49-F238E27FC236}">
                <a16:creationId xmlns:a16="http://schemas.microsoft.com/office/drawing/2014/main" id="{83A7C15E-9E0B-8000-CD7F-5ABB3A4F0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r="27249"/>
          <a:stretch/>
        </p:blipFill>
        <p:spPr>
          <a:xfrm>
            <a:off x="0" y="0"/>
            <a:ext cx="5969321" cy="6857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0AABB6-5B99-6F18-2084-C29DCE3C55EE}"/>
              </a:ext>
            </a:extLst>
          </p:cNvPr>
          <p:cNvSpPr txBox="1">
            <a:spLocks/>
          </p:cNvSpPr>
          <p:nvPr/>
        </p:nvSpPr>
        <p:spPr>
          <a:xfrm>
            <a:off x="244929" y="5125862"/>
            <a:ext cx="8542625" cy="206896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oleil Xb" panose="000009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5400" b="1" dirty="0">
                <a:solidFill>
                  <a:schemeClr val="bg1"/>
                </a:solidFill>
                <a:latin typeface="Soleil Xb"/>
                <a:ea typeface="Calibri"/>
                <a:cs typeface="Times New Roman"/>
              </a:rPr>
              <a:t>Principles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leil Xb"/>
                <a:ea typeface="Calibri"/>
                <a:cs typeface="Times New Roman"/>
              </a:rPr>
              <a:t> </a:t>
            </a:r>
            <a:r>
              <a:rPr lang="en-NZ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leil Xb"/>
                <a:ea typeface="Calibri"/>
                <a:cs typeface="Times New Roman"/>
              </a:rPr>
              <a:t>- in action</a:t>
            </a:r>
            <a:endParaRPr lang="en-NZ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leil Xb" panose="00000900000000000000" pitchFamily="50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318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08D4D-CDFA-6824-982F-C71D43CC3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1A4FD1-70D4-71A1-7DE2-76042DDC7733}"/>
              </a:ext>
            </a:extLst>
          </p:cNvPr>
          <p:cNvSpPr/>
          <p:nvPr/>
        </p:nvSpPr>
        <p:spPr>
          <a:xfrm>
            <a:off x="148164" y="2236979"/>
            <a:ext cx="11895671" cy="430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31774"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A6A2B-9336-C2B2-A8E0-9D4CEEB65F73}"/>
              </a:ext>
            </a:extLst>
          </p:cNvPr>
          <p:cNvSpPr txBox="1">
            <a:spLocks/>
          </p:cNvSpPr>
          <p:nvPr/>
        </p:nvSpPr>
        <p:spPr>
          <a:xfrm>
            <a:off x="227838" y="3636515"/>
            <a:ext cx="4531545" cy="66195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oleil Xb" panose="000009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/>
            </a:pPr>
            <a:r>
              <a:rPr lang="en-NZ" sz="3600" b="1" dirty="0">
                <a:solidFill>
                  <a:srgbClr val="00609C"/>
                </a:solidFill>
                <a:latin typeface="Soleil Xb"/>
              </a:rPr>
              <a:t>Stats response</a:t>
            </a:r>
            <a:endParaRPr lang="en-US" sz="4800" dirty="0"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BFF25-F18B-C90A-6184-7B619472AA20}"/>
              </a:ext>
            </a:extLst>
          </p:cNvPr>
          <p:cNvSpPr txBox="1"/>
          <p:nvPr/>
        </p:nvSpPr>
        <p:spPr>
          <a:xfrm>
            <a:off x="227838" y="4283213"/>
            <a:ext cx="54719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31774">
              <a:defRPr/>
            </a:pPr>
            <a:r>
              <a:rPr lang="en-GB" sz="2400" dirty="0">
                <a:solidFill>
                  <a:srgbClr val="203D58"/>
                </a:solidFill>
                <a:latin typeface="Fira Sans"/>
              </a:rPr>
              <a:t>Phase 1</a:t>
            </a:r>
            <a:br>
              <a:rPr lang="en-GB" sz="2000" dirty="0">
                <a:solidFill>
                  <a:srgbClr val="203D58"/>
                </a:solidFill>
                <a:latin typeface="Fira Sans"/>
              </a:rPr>
            </a:br>
            <a:r>
              <a:rPr lang="en-GB" sz="1600" dirty="0">
                <a:solidFill>
                  <a:srgbClr val="203D58"/>
                </a:solidFill>
                <a:latin typeface="Fira Sans"/>
              </a:rPr>
              <a:t>Strengthened Guidance and Best Practice</a:t>
            </a:r>
          </a:p>
          <a:p>
            <a:pPr defTabSz="931774">
              <a:defRPr/>
            </a:pPr>
            <a:endParaRPr lang="en-GB" sz="1600" dirty="0">
              <a:solidFill>
                <a:srgbClr val="203D58"/>
              </a:solidFill>
              <a:latin typeface="Fira Sans"/>
            </a:endParaRPr>
          </a:p>
          <a:p>
            <a:pPr defTabSz="931774">
              <a:defRPr/>
            </a:pPr>
            <a:r>
              <a:rPr lang="en-GB" sz="2400" dirty="0">
                <a:solidFill>
                  <a:srgbClr val="203D58"/>
                </a:solidFill>
                <a:latin typeface="Fira Sans"/>
              </a:rPr>
              <a:t>Phase 2 </a:t>
            </a:r>
            <a:br>
              <a:rPr lang="en-GB" sz="2000" dirty="0">
                <a:solidFill>
                  <a:srgbClr val="203D58"/>
                </a:solidFill>
                <a:latin typeface="Fira Sans"/>
              </a:rPr>
            </a:br>
            <a:r>
              <a:rPr lang="en-GB" sz="1600" dirty="0">
                <a:solidFill>
                  <a:srgbClr val="203D58"/>
                </a:solidFill>
                <a:latin typeface="Fira Sans"/>
              </a:rPr>
              <a:t>Transparency and Engagement</a:t>
            </a:r>
          </a:p>
          <a:p>
            <a:pPr defTabSz="931774">
              <a:defRPr/>
            </a:pPr>
            <a:endParaRPr lang="en-GB" sz="1600" dirty="0">
              <a:solidFill>
                <a:srgbClr val="203D58"/>
              </a:solidFill>
              <a:latin typeface="Fira Sans"/>
            </a:endParaRPr>
          </a:p>
          <a:p>
            <a:pPr defTabSz="931774">
              <a:defRPr/>
            </a:pPr>
            <a:r>
              <a:rPr lang="en-GB" sz="2400" dirty="0">
                <a:solidFill>
                  <a:srgbClr val="203D58"/>
                </a:solidFill>
                <a:latin typeface="Fira Sans"/>
              </a:rPr>
              <a:t>Phase 3 </a:t>
            </a:r>
            <a:br>
              <a:rPr lang="en-GB" sz="2000" dirty="0">
                <a:solidFill>
                  <a:srgbClr val="203D58"/>
                </a:solidFill>
                <a:latin typeface="Fira Sans"/>
              </a:rPr>
            </a:br>
            <a:r>
              <a:rPr lang="en-GB" sz="1600" dirty="0">
                <a:solidFill>
                  <a:srgbClr val="203D58"/>
                </a:solidFill>
                <a:latin typeface="Fira Sans"/>
              </a:rPr>
              <a:t>Oversight and governance</a:t>
            </a:r>
            <a:br>
              <a:rPr lang="en-GB" sz="1200" dirty="0">
                <a:solidFill>
                  <a:schemeClr val="tx1"/>
                </a:solidFill>
                <a:cs typeface="+mn-lt"/>
              </a:rPr>
            </a:b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sitting at a table with a computer and a flower vase&#10;&#10;Description automatically generated">
            <a:extLst>
              <a:ext uri="{FF2B5EF4-FFF2-40B4-BE49-F238E27FC236}">
                <a16:creationId xmlns:a16="http://schemas.microsoft.com/office/drawing/2014/main" id="{373E95B6-0309-052A-82E1-FE63D97B3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21012"/>
          <a:stretch/>
        </p:blipFill>
        <p:spPr>
          <a:xfrm>
            <a:off x="5659865" y="1"/>
            <a:ext cx="6684395" cy="6857999"/>
          </a:xfrm>
          <a:prstGeom prst="rect">
            <a:avLst/>
          </a:prstGeom>
        </p:spPr>
      </p:pic>
      <p:pic>
        <p:nvPicPr>
          <p:cNvPr id="6" name="Picture 5" descr="A red and blue circles&#10;&#10;Description automatically generated">
            <a:extLst>
              <a:ext uri="{FF2B5EF4-FFF2-40B4-BE49-F238E27FC236}">
                <a16:creationId xmlns:a16="http://schemas.microsoft.com/office/drawing/2014/main" id="{5C3092AF-D569-0C35-FBE4-8119CAA77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8886">
            <a:off x="4293205" y="4859574"/>
            <a:ext cx="2812779" cy="2660890"/>
          </a:xfrm>
          <a:prstGeom prst="rect">
            <a:avLst/>
          </a:prstGeom>
        </p:spPr>
      </p:pic>
      <p:pic>
        <p:nvPicPr>
          <p:cNvPr id="1028" name="Picture 4" descr="1,620 B Plus Royalty-Free Images, Stock Photos &amp; Pictures | Shutterstock">
            <a:extLst>
              <a:ext uri="{FF2B5EF4-FFF2-40B4-BE49-F238E27FC236}">
                <a16:creationId xmlns:a16="http://schemas.microsoft.com/office/drawing/2014/main" id="{E2F27986-A322-7C86-7C1A-210E343DC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27" y="1880648"/>
            <a:ext cx="1887377" cy="18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C4EF9F7-EDE3-345D-4381-391EED883A1C}"/>
              </a:ext>
            </a:extLst>
          </p:cNvPr>
          <p:cNvSpPr txBox="1">
            <a:spLocks/>
          </p:cNvSpPr>
          <p:nvPr/>
        </p:nvSpPr>
        <p:spPr>
          <a:xfrm>
            <a:off x="227837" y="730750"/>
            <a:ext cx="4531545" cy="2355349"/>
          </a:xfrm>
          <a:prstGeom prst="rect">
            <a:avLst/>
          </a:prstGeom>
        </p:spPr>
        <p:txBody>
          <a:bodyPr lIns="0" tIns="0" rIns="0" bIns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oleil Xb" panose="000009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/>
            </a:pPr>
            <a:r>
              <a:rPr lang="en-NZ" sz="6000" b="1" dirty="0">
                <a:solidFill>
                  <a:srgbClr val="00609C"/>
                </a:solidFill>
                <a:latin typeface="Soleil Xb"/>
              </a:rPr>
              <a:t>The Charter was reviewed in 2021. </a:t>
            </a:r>
            <a:endParaRPr lang="en-US" sz="72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422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ircle&#10;&#10;Description automatically generated">
            <a:extLst>
              <a:ext uri="{FF2B5EF4-FFF2-40B4-BE49-F238E27FC236}">
                <a16:creationId xmlns:a16="http://schemas.microsoft.com/office/drawing/2014/main" id="{C2F8E40F-72DA-AB0F-7F74-916D9259D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92" y="0"/>
            <a:ext cx="3447676" cy="63612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C38E2-2954-2A54-AF53-1495B2E99819}"/>
              </a:ext>
            </a:extLst>
          </p:cNvPr>
          <p:cNvSpPr/>
          <p:nvPr/>
        </p:nvSpPr>
        <p:spPr>
          <a:xfrm>
            <a:off x="8289758" y="248397"/>
            <a:ext cx="3902242" cy="636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BC23C3-23E3-4278-3ACA-8ED62B71B3A1}"/>
              </a:ext>
            </a:extLst>
          </p:cNvPr>
          <p:cNvSpPr txBox="1">
            <a:spLocks/>
          </p:cNvSpPr>
          <p:nvPr/>
        </p:nvSpPr>
        <p:spPr>
          <a:xfrm>
            <a:off x="1993780" y="591572"/>
            <a:ext cx="9628244" cy="192993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oleil Xb" panose="000009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NZ" sz="4800" b="1" dirty="0">
                <a:solidFill>
                  <a:srgbClr val="00609C"/>
                </a:solidFill>
                <a:latin typeface="Soleil Xb"/>
              </a:rPr>
              <a:t>Algorithm Impact Assessment Tool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EB9DA8-0FD4-E046-BB6B-18E6BDCF087B}"/>
              </a:ext>
            </a:extLst>
          </p:cNvPr>
          <p:cNvSpPr txBox="1"/>
          <p:nvPr/>
        </p:nvSpPr>
        <p:spPr>
          <a:xfrm>
            <a:off x="3447676" y="1548892"/>
            <a:ext cx="7715624" cy="34836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3000" dirty="0">
                <a:solidFill>
                  <a:srgbClr val="203D58"/>
                </a:solidFill>
                <a:latin typeface="Fira Sans"/>
              </a:rPr>
              <a:t>• Conduct early </a:t>
            </a:r>
          </a:p>
          <a:p>
            <a:pPr>
              <a:lnSpc>
                <a:spcPct val="150000"/>
              </a:lnSpc>
              <a:defRPr/>
            </a:pPr>
            <a:r>
              <a:rPr lang="en-GB" sz="3000" dirty="0">
                <a:solidFill>
                  <a:srgbClr val="203D58"/>
                </a:solidFill>
                <a:latin typeface="Fira Sans"/>
              </a:rPr>
              <a:t>• Involve a multi-disciplinary team</a:t>
            </a:r>
          </a:p>
          <a:p>
            <a:pPr>
              <a:lnSpc>
                <a:spcPct val="150000"/>
              </a:lnSpc>
              <a:defRPr/>
            </a:pPr>
            <a:r>
              <a:rPr lang="en-GB" sz="3000" dirty="0">
                <a:solidFill>
                  <a:srgbClr val="203D58"/>
                </a:solidFill>
                <a:latin typeface="Fira Sans"/>
              </a:rPr>
              <a:t>• Scalable approach</a:t>
            </a:r>
          </a:p>
          <a:p>
            <a:pPr>
              <a:lnSpc>
                <a:spcPct val="150000"/>
              </a:lnSpc>
              <a:defRPr/>
            </a:pPr>
            <a:r>
              <a:rPr lang="en-GB" sz="3000" dirty="0">
                <a:solidFill>
                  <a:srgbClr val="203D58"/>
                </a:solidFill>
                <a:latin typeface="Fira Sans"/>
              </a:rPr>
              <a:t>• Living document</a:t>
            </a:r>
          </a:p>
          <a:p>
            <a:pPr>
              <a:lnSpc>
                <a:spcPct val="150000"/>
              </a:lnSpc>
              <a:defRPr/>
            </a:pPr>
            <a:r>
              <a:rPr lang="en-GB" sz="3000" dirty="0">
                <a:solidFill>
                  <a:srgbClr val="203D58"/>
                </a:solidFill>
                <a:latin typeface="Fira Sans"/>
              </a:rPr>
              <a:t>• Transparency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AB47CA-2FD5-7C6D-1387-16134C9CD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206" y="3004420"/>
            <a:ext cx="4464257" cy="3605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A6F7FA-D97D-8FE2-FD33-BBD9721B5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7709">
            <a:off x="10081722" y="3083779"/>
            <a:ext cx="1664516" cy="18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5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ircle&#10;&#10;Description automatically generated">
            <a:extLst>
              <a:ext uri="{FF2B5EF4-FFF2-40B4-BE49-F238E27FC236}">
                <a16:creationId xmlns:a16="http://schemas.microsoft.com/office/drawing/2014/main" id="{C2F8E40F-72DA-AB0F-7F74-916D9259D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48397"/>
            <a:ext cx="3447676" cy="63612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C38E2-2954-2A54-AF53-1495B2E99819}"/>
              </a:ext>
            </a:extLst>
          </p:cNvPr>
          <p:cNvSpPr/>
          <p:nvPr/>
        </p:nvSpPr>
        <p:spPr>
          <a:xfrm>
            <a:off x="8289758" y="347540"/>
            <a:ext cx="3902242" cy="636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EB9DA8-0FD4-E046-BB6B-18E6BDCF087B}"/>
              </a:ext>
            </a:extLst>
          </p:cNvPr>
          <p:cNvSpPr txBox="1"/>
          <p:nvPr/>
        </p:nvSpPr>
        <p:spPr>
          <a:xfrm>
            <a:off x="2826430" y="1568266"/>
            <a:ext cx="8451170" cy="44069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GB" sz="4000" dirty="0">
                <a:solidFill>
                  <a:srgbClr val="203D58"/>
                </a:solidFill>
                <a:latin typeface="Fira Sans"/>
              </a:rPr>
              <a:t>Initial screening for high-risk algorithms that may have a ‘</a:t>
            </a:r>
            <a:r>
              <a:rPr lang="en-GB" sz="4000" b="1" dirty="0">
                <a:solidFill>
                  <a:srgbClr val="203D58"/>
                </a:solidFill>
                <a:latin typeface="Fira Sans"/>
              </a:rPr>
              <a:t>material impact</a:t>
            </a:r>
            <a:r>
              <a:rPr lang="en-GB" sz="4000" dirty="0">
                <a:solidFill>
                  <a:srgbClr val="203D58"/>
                </a:solidFill>
                <a:latin typeface="Fira Sans"/>
              </a:rPr>
              <a:t>’ on individuals, communities, or other groups.</a:t>
            </a:r>
          </a:p>
          <a:p>
            <a:pPr>
              <a:lnSpc>
                <a:spcPct val="150000"/>
              </a:lnSpc>
              <a:defRPr/>
            </a:pPr>
            <a:endParaRPr lang="en-GB" sz="3000" dirty="0">
              <a:solidFill>
                <a:srgbClr val="203D58"/>
              </a:solidFill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374446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DS PowerPoint template" id="{0F24CBB1-5256-4737-897A-DCB6AC6E1635}" vid="{61E13D11-9591-4FA3-9B98-C487B72F638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C59B2BAE241B4FA805778AF02DDEDB" ma:contentTypeVersion="52" ma:contentTypeDescription="Create a new document." ma:contentTypeScope="" ma:versionID="277e1550707a7c15b994b18ed9d539d4">
  <xsd:schema xmlns:xsd="http://www.w3.org/2001/XMLSchema" xmlns:xs="http://www.w3.org/2001/XMLSchema" xmlns:p="http://schemas.microsoft.com/office/2006/metadata/properties" xmlns:ns2="d9066c2f-a03b-4db9-9736-7f7bf1d9870f" xmlns:ns3="8eebeee5-f8a4-4111-8207-19de92f8f634" targetNamespace="http://schemas.microsoft.com/office/2006/metadata/properties" ma:root="true" ma:fieldsID="3e42dfd80224ed7fa21352655cdeccbf" ns2:_="" ns3:_="">
    <xsd:import namespace="d9066c2f-a03b-4db9-9736-7f7bf1d9870f"/>
    <xsd:import namespace="8eebeee5-f8a4-4111-8207-19de92f8f634"/>
    <xsd:element name="properties">
      <xsd:complexType>
        <xsd:sequence>
          <xsd:element name="documentManagement">
            <xsd:complexType>
              <xsd:all>
                <xsd:element ref="ns2:Manual_x0020_Financial_x0020_Year_x0020__x0028_F_x0029_" minOccurs="0"/>
                <xsd:element ref="ns3:TaxCatchAll" minOccurs="0"/>
                <xsd:element ref="ns3:i0f84bba906045b4af568ee102a52dcb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66c2f-a03b-4db9-9736-7f7bf1d9870f" elementFormDefault="qualified">
    <xsd:import namespace="http://schemas.microsoft.com/office/2006/documentManagement/types"/>
    <xsd:import namespace="http://schemas.microsoft.com/office/infopath/2007/PartnerControls"/>
    <xsd:element name="Manual_x0020_Financial_x0020_Year_x0020__x0028_F_x0029_" ma:index="3" nillable="true" ma:displayName="Manual Financial Year (F)" ma:default="2021-2022" ma:format="Dropdown" ma:internalName="Manual_x0020_Financial_x0020_Year_x0020__x0028_F_x0029_" ma:readOnly="false">
      <xsd:simpleType>
        <xsd:restriction base="dms:Choice">
          <xsd:enumeration value="2021-2022"/>
          <xsd:enumeration value="2022-2023"/>
          <xsd:enumeration value="2023-2024"/>
          <xsd:enumeration value="2024-2025"/>
          <xsd:enumeration value="2025-2026"/>
          <xsd:enumeration value="2026-2027"/>
          <xsd:enumeration value="2027-2028"/>
          <xsd:enumeration value="2028-2029"/>
          <xsd:enumeration value="2029-2030"/>
          <xsd:enumeration value="2030-2031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da8392b-dc98-451e-8434-fd5d9b2c19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beee5-f8a4-4111-8207-19de92f8f634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c472ae4-a189-46a5-b273-f4d531211ef4}" ma:internalName="TaxCatchAll" ma:showField="CatchAllData" ma:web="8eebeee5-f8a4-4111-8207-19de92f8f6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0f84bba906045b4af568ee102a52dcb" ma:index="13" nillable="true" ma:displayName="Records Class_0" ma:hidden="true" ma:internalName="i0f84bba906045b4af568ee102a52dcb" ma:readOnly="false">
      <xsd:simpleType>
        <xsd:restriction base="dms:Note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d9066c2f-a03b-4db9-9736-7f7bf1d9870f" xsi:nil="true"/>
    <Manual_x0020_Financial_x0020_Year_x0020__x0028_F_x0029_ xmlns="d9066c2f-a03b-4db9-9736-7f7bf1d9870f">2021-2022</Manual_x0020_Financial_x0020_Year_x0020__x0028_F_x0029_>
    <i0f84bba906045b4af568ee102a52dcb xmlns="8eebeee5-f8a4-4111-8207-19de92f8f634" xsi:nil="true"/>
    <SharedWithUsers xmlns="8eebeee5-f8a4-4111-8207-19de92f8f634">
      <UserInfo>
        <DisplayName>Emma MacDonald</DisplayName>
        <AccountId>17</AccountId>
        <AccountType/>
      </UserInfo>
      <UserInfo>
        <DisplayName>Fiona Wharton</DisplayName>
        <AccountId>22</AccountId>
        <AccountType/>
      </UserInfo>
    </SharedWithUsers>
    <lcf76f155ced4ddcb4097134ff3c332f xmlns="d9066c2f-a03b-4db9-9736-7f7bf1d9870f">
      <Terms xmlns="http://schemas.microsoft.com/office/infopath/2007/PartnerControls"/>
    </lcf76f155ced4ddcb4097134ff3c332f>
    <TaxCatchAll xmlns="8eebeee5-f8a4-4111-8207-19de92f8f634">
      <Value>1</Value>
    </TaxCatchAll>
  </documentManagement>
</p:properties>
</file>

<file path=customXml/itemProps1.xml><?xml version="1.0" encoding="utf-8"?>
<ds:datastoreItem xmlns:ds="http://schemas.openxmlformats.org/officeDocument/2006/customXml" ds:itemID="{ABAC4C5D-C8D6-4918-933B-616EB560E2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066c2f-a03b-4db9-9736-7f7bf1d9870f"/>
    <ds:schemaRef ds:uri="8eebeee5-f8a4-4111-8207-19de92f8f6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E38C84-D130-49CA-9D97-3EFF297EC9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05DCA3-641D-454A-94B7-1AB5ABD2B4E9}">
  <ds:schemaRefs>
    <ds:schemaRef ds:uri="http://schemas.microsoft.com/office/2006/metadata/properties"/>
    <ds:schemaRef ds:uri="http://schemas.microsoft.com/office/infopath/2007/PartnerControls"/>
    <ds:schemaRef ds:uri="d9066c2f-a03b-4db9-9736-7f7bf1d9870f"/>
    <ds:schemaRef ds:uri="http://purl.org/dc/elements/1.1/"/>
    <ds:schemaRef ds:uri="8eebeee5-f8a4-4111-8207-19de92f8f63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5803</TotalTime>
  <Words>370</Words>
  <Application>Microsoft Office PowerPoint</Application>
  <PresentationFormat>Widescreen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Fira Sans</vt:lpstr>
      <vt:lpstr>Soleil</vt:lpstr>
      <vt:lpstr>Soleil Xb</vt:lpstr>
      <vt:lpstr>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Emma MacDonald</cp:lastModifiedBy>
  <cp:revision>278</cp:revision>
  <cp:lastPrinted>2024-07-18T23:38:35Z</cp:lastPrinted>
  <dcterms:created xsi:type="dcterms:W3CDTF">2024-07-04T23:22:13Z</dcterms:created>
  <dcterms:modified xsi:type="dcterms:W3CDTF">2024-07-18T23:46:00Z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d100c0c3eec40d4ac767d9dfa41607b">
    <vt:lpwstr/>
  </property>
  <property fmtid="{D5CDD505-2E9C-101B-9397-08002B2CF9AE}" pid="3" name="Function_x0020__x0028_F_x0029_">
    <vt:lpwstr/>
  </property>
  <property fmtid="{D5CDD505-2E9C-101B-9397-08002B2CF9AE}" pid="4" name="Activity_x0020__x0028_F_x0029_">
    <vt:lpwstr/>
  </property>
  <property fmtid="{D5CDD505-2E9C-101B-9397-08002B2CF9AE}" pid="5" name="MediaServiceImageTags">
    <vt:lpwstr/>
  </property>
  <property fmtid="{D5CDD505-2E9C-101B-9397-08002B2CF9AE}" pid="6" name="Function (F)">
    <vt:lpwstr/>
  </property>
  <property fmtid="{D5CDD505-2E9C-101B-9397-08002B2CF9AE}" pid="7" name="ContentTypeId">
    <vt:lpwstr>0x01010096C59B2BAE241B4FA805778AF02DDEDB</vt:lpwstr>
  </property>
  <property fmtid="{D5CDD505-2E9C-101B-9397-08002B2CF9AE}" pid="8" name="ComplianceAssetId">
    <vt:lpwstr/>
  </property>
  <property fmtid="{D5CDD505-2E9C-101B-9397-08002B2CF9AE}" pid="9" name="RevIMBCS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hc1a1a3ab2ae420fb2e3cb6a43fb3060">
    <vt:lpwstr/>
  </property>
  <property fmtid="{D5CDD505-2E9C-101B-9397-08002B2CF9AE}" pid="13" name="Protective Marking (F)">
    <vt:lpwstr>1;#Unclassified|e358a964-c2cf-4fbc-b0d6-6d6f8b9fb44c</vt:lpwstr>
  </property>
  <property fmtid="{D5CDD505-2E9C-101B-9397-08002B2CF9AE}" pid="14" name="ka1980c8309e4dfba9b4151987bcda67">
    <vt:lpwstr>Unclassified|e358a964-c2cf-4fbc-b0d6-6d6f8b9fb44c</vt:lpwstr>
  </property>
  <property fmtid="{D5CDD505-2E9C-101B-9397-08002B2CF9AE}" pid="15" name="Activity (F)">
    <vt:lpwstr/>
  </property>
</Properties>
</file>