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7"/>
  </p:sldMasterIdLst>
  <p:notesMasterIdLst>
    <p:notesMasterId r:id="rId16"/>
  </p:notesMasterIdLst>
  <p:sldIdLst>
    <p:sldId id="256" r:id="rId8"/>
    <p:sldId id="275" r:id="rId9"/>
    <p:sldId id="266" r:id="rId10"/>
    <p:sldId id="274" r:id="rId11"/>
    <p:sldId id="267" r:id="rId12"/>
    <p:sldId id="270" r:id="rId13"/>
    <p:sldId id="27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EA3"/>
    <a:srgbClr val="006FAC"/>
    <a:srgbClr val="005C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22680-E717-4DE9-9A31-063A3115361C}" v="23" dt="2025-05-23T03:35:02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0"/>
  </p:normalViewPr>
  <p:slideViewPr>
    <p:cSldViewPr snapToGrid="0" snapToObjects="1">
      <p:cViewPr varScale="1">
        <p:scale>
          <a:sx n="72" d="100"/>
          <a:sy n="72" d="100"/>
        </p:scale>
        <p:origin x="35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raine Finlay" userId="3114983f-8fd5-41dd-af07-2ebe924ed2cf" providerId="ADAL" clId="{43C22680-E717-4DE9-9A31-063A3115361C}"/>
    <pc:docChg chg="undo custSel addSld delSld modSld sldOrd">
      <pc:chgData name="Lorraine Finlay" userId="3114983f-8fd5-41dd-af07-2ebe924ed2cf" providerId="ADAL" clId="{43C22680-E717-4DE9-9A31-063A3115361C}" dt="2025-05-23T03:36:50.858" v="2166" actId="6549"/>
      <pc:docMkLst>
        <pc:docMk/>
      </pc:docMkLst>
      <pc:sldChg chg="modSp mod">
        <pc:chgData name="Lorraine Finlay" userId="3114983f-8fd5-41dd-af07-2ebe924ed2cf" providerId="ADAL" clId="{43C22680-E717-4DE9-9A31-063A3115361C}" dt="2025-05-23T03:35:58.231" v="2164" actId="20577"/>
        <pc:sldMkLst>
          <pc:docMk/>
          <pc:sldMk cId="1847618169" sldId="256"/>
        </pc:sldMkLst>
        <pc:spChg chg="mod">
          <ac:chgData name="Lorraine Finlay" userId="3114983f-8fd5-41dd-af07-2ebe924ed2cf" providerId="ADAL" clId="{43C22680-E717-4DE9-9A31-063A3115361C}" dt="2025-05-23T02:24:58.415" v="25" actId="20577"/>
          <ac:spMkLst>
            <pc:docMk/>
            <pc:sldMk cId="1847618169" sldId="256"/>
            <ac:spMk id="2" creationId="{C0174170-E2B0-B742-8DB7-C22EA6E99D97}"/>
          </ac:spMkLst>
        </pc:spChg>
        <pc:spChg chg="mod">
          <ac:chgData name="Lorraine Finlay" userId="3114983f-8fd5-41dd-af07-2ebe924ed2cf" providerId="ADAL" clId="{43C22680-E717-4DE9-9A31-063A3115361C}" dt="2025-05-23T03:35:58.231" v="2164" actId="20577"/>
          <ac:spMkLst>
            <pc:docMk/>
            <pc:sldMk cId="1847618169" sldId="256"/>
            <ac:spMk id="3" creationId="{F758FD48-7D2C-BA41-87B1-2E7AF265D675}"/>
          </ac:spMkLst>
        </pc:spChg>
      </pc:sldChg>
      <pc:sldChg chg="modSp del mod">
        <pc:chgData name="Lorraine Finlay" userId="3114983f-8fd5-41dd-af07-2ebe924ed2cf" providerId="ADAL" clId="{43C22680-E717-4DE9-9A31-063A3115361C}" dt="2025-05-23T03:14:57.182" v="631" actId="47"/>
        <pc:sldMkLst>
          <pc:docMk/>
          <pc:sldMk cId="3423054872" sldId="262"/>
        </pc:sldMkLst>
        <pc:spChg chg="mod">
          <ac:chgData name="Lorraine Finlay" userId="3114983f-8fd5-41dd-af07-2ebe924ed2cf" providerId="ADAL" clId="{43C22680-E717-4DE9-9A31-063A3115361C}" dt="2025-05-23T02:27:10.710" v="122" actId="14100"/>
          <ac:spMkLst>
            <pc:docMk/>
            <pc:sldMk cId="3423054872" sldId="262"/>
            <ac:spMk id="3" creationId="{A5AEC877-35F8-4FE9-B57F-74C6118134FA}"/>
          </ac:spMkLst>
        </pc:spChg>
        <pc:picChg chg="mod">
          <ac:chgData name="Lorraine Finlay" userId="3114983f-8fd5-41dd-af07-2ebe924ed2cf" providerId="ADAL" clId="{43C22680-E717-4DE9-9A31-063A3115361C}" dt="2025-05-23T02:27:15.082" v="123" actId="14100"/>
          <ac:picMkLst>
            <pc:docMk/>
            <pc:sldMk cId="3423054872" sldId="262"/>
            <ac:picMk id="6" creationId="{5A7BAFE9-408D-D6EC-B2AE-C5995C1BF7B7}"/>
          </ac:picMkLst>
        </pc:picChg>
      </pc:sldChg>
      <pc:sldChg chg="addSp delSp modSp del mod">
        <pc:chgData name="Lorraine Finlay" userId="3114983f-8fd5-41dd-af07-2ebe924ed2cf" providerId="ADAL" clId="{43C22680-E717-4DE9-9A31-063A3115361C}" dt="2025-05-23T03:34:40.335" v="2133" actId="47"/>
        <pc:sldMkLst>
          <pc:docMk/>
          <pc:sldMk cId="26589787" sldId="265"/>
        </pc:sldMkLst>
        <pc:spChg chg="add mod">
          <ac:chgData name="Lorraine Finlay" userId="3114983f-8fd5-41dd-af07-2ebe924ed2cf" providerId="ADAL" clId="{43C22680-E717-4DE9-9A31-063A3115361C}" dt="2025-05-23T03:34:37.574" v="2132" actId="478"/>
          <ac:spMkLst>
            <pc:docMk/>
            <pc:sldMk cId="26589787" sldId="265"/>
            <ac:spMk id="4" creationId="{34129CD8-458A-67F7-75FB-1FD35C0DF7DC}"/>
          </ac:spMkLst>
        </pc:spChg>
        <pc:picChg chg="del mod">
          <ac:chgData name="Lorraine Finlay" userId="3114983f-8fd5-41dd-af07-2ebe924ed2cf" providerId="ADAL" clId="{43C22680-E717-4DE9-9A31-063A3115361C}" dt="2025-05-23T03:34:37.574" v="2132" actId="478"/>
          <ac:picMkLst>
            <pc:docMk/>
            <pc:sldMk cId="26589787" sldId="265"/>
            <ac:picMk id="7" creationId="{06D8A986-2D95-3E33-EE5B-9470E217B2D1}"/>
          </ac:picMkLst>
        </pc:picChg>
      </pc:sldChg>
      <pc:sldChg chg="addSp delSp modSp mod">
        <pc:chgData name="Lorraine Finlay" userId="3114983f-8fd5-41dd-af07-2ebe924ed2cf" providerId="ADAL" clId="{43C22680-E717-4DE9-9A31-063A3115361C}" dt="2025-05-23T03:35:45.665" v="2163" actId="20577"/>
        <pc:sldMkLst>
          <pc:docMk/>
          <pc:sldMk cId="221187819" sldId="266"/>
        </pc:sldMkLst>
        <pc:spChg chg="mod">
          <ac:chgData name="Lorraine Finlay" userId="3114983f-8fd5-41dd-af07-2ebe924ed2cf" providerId="ADAL" clId="{43C22680-E717-4DE9-9A31-063A3115361C}" dt="2025-05-23T03:12:09.081" v="437" actId="20577"/>
          <ac:spMkLst>
            <pc:docMk/>
            <pc:sldMk cId="221187819" sldId="266"/>
            <ac:spMk id="2" creationId="{7D04CA3C-A292-1BB5-D1B3-FB4BBF29EBAF}"/>
          </ac:spMkLst>
        </pc:spChg>
        <pc:spChg chg="mod">
          <ac:chgData name="Lorraine Finlay" userId="3114983f-8fd5-41dd-af07-2ebe924ed2cf" providerId="ADAL" clId="{43C22680-E717-4DE9-9A31-063A3115361C}" dt="2025-05-23T03:35:45.665" v="2163" actId="20577"/>
          <ac:spMkLst>
            <pc:docMk/>
            <pc:sldMk cId="221187819" sldId="266"/>
            <ac:spMk id="3" creationId="{D67E239C-79CE-F833-BC51-50A53698B6FE}"/>
          </ac:spMkLst>
        </pc:spChg>
        <pc:spChg chg="add del mod">
          <ac:chgData name="Lorraine Finlay" userId="3114983f-8fd5-41dd-af07-2ebe924ed2cf" providerId="ADAL" clId="{43C22680-E717-4DE9-9A31-063A3115361C}" dt="2025-05-23T03:11:45.694" v="407" actId="478"/>
          <ac:spMkLst>
            <pc:docMk/>
            <pc:sldMk cId="221187819" sldId="266"/>
            <ac:spMk id="5" creationId="{D96F7B8F-576C-B73F-9D8F-8C9715E6E87A}"/>
          </ac:spMkLst>
        </pc:spChg>
        <pc:picChg chg="del mod">
          <ac:chgData name="Lorraine Finlay" userId="3114983f-8fd5-41dd-af07-2ebe924ed2cf" providerId="ADAL" clId="{43C22680-E717-4DE9-9A31-063A3115361C}" dt="2025-05-23T03:11:38.943" v="405" actId="478"/>
          <ac:picMkLst>
            <pc:docMk/>
            <pc:sldMk cId="221187819" sldId="266"/>
            <ac:picMk id="7" creationId="{807257A4-4CC0-EA0F-2DAE-7CF2E1D6583F}"/>
          </ac:picMkLst>
        </pc:picChg>
        <pc:picChg chg="add mod">
          <ac:chgData name="Lorraine Finlay" userId="3114983f-8fd5-41dd-af07-2ebe924ed2cf" providerId="ADAL" clId="{43C22680-E717-4DE9-9A31-063A3115361C}" dt="2025-05-23T03:11:54.313" v="409" actId="1076"/>
          <ac:picMkLst>
            <pc:docMk/>
            <pc:sldMk cId="221187819" sldId="266"/>
            <ac:picMk id="1026" creationId="{DC90B52B-E909-826B-0E20-C23E97B9C2AB}"/>
          </ac:picMkLst>
        </pc:picChg>
      </pc:sldChg>
      <pc:sldChg chg="addSp delSp modSp mod">
        <pc:chgData name="Lorraine Finlay" userId="3114983f-8fd5-41dd-af07-2ebe924ed2cf" providerId="ADAL" clId="{43C22680-E717-4DE9-9A31-063A3115361C}" dt="2025-05-23T03:18:58.550" v="1099" actId="1076"/>
        <pc:sldMkLst>
          <pc:docMk/>
          <pc:sldMk cId="3821620032" sldId="267"/>
        </pc:sldMkLst>
        <pc:spChg chg="mod">
          <ac:chgData name="Lorraine Finlay" userId="3114983f-8fd5-41dd-af07-2ebe924ed2cf" providerId="ADAL" clId="{43C22680-E717-4DE9-9A31-063A3115361C}" dt="2025-05-23T03:15:07.921" v="670" actId="20577"/>
          <ac:spMkLst>
            <pc:docMk/>
            <pc:sldMk cId="3821620032" sldId="267"/>
            <ac:spMk id="2" creationId="{40600ABF-406A-0BF1-1184-DCF66576B617}"/>
          </ac:spMkLst>
        </pc:spChg>
        <pc:spChg chg="mod">
          <ac:chgData name="Lorraine Finlay" userId="3114983f-8fd5-41dd-af07-2ebe924ed2cf" providerId="ADAL" clId="{43C22680-E717-4DE9-9A31-063A3115361C}" dt="2025-05-23T03:18:51.939" v="1098" actId="27636"/>
          <ac:spMkLst>
            <pc:docMk/>
            <pc:sldMk cId="3821620032" sldId="267"/>
            <ac:spMk id="3" creationId="{88281C01-B38F-4D69-8B62-C446FEC16EF6}"/>
          </ac:spMkLst>
        </pc:spChg>
        <pc:picChg chg="del">
          <ac:chgData name="Lorraine Finlay" userId="3114983f-8fd5-41dd-af07-2ebe924ed2cf" providerId="ADAL" clId="{43C22680-E717-4DE9-9A31-063A3115361C}" dt="2025-05-23T03:15:28.221" v="672" actId="478"/>
          <ac:picMkLst>
            <pc:docMk/>
            <pc:sldMk cId="3821620032" sldId="267"/>
            <ac:picMk id="6" creationId="{1099686D-5893-0DBB-8202-8BE87A7913A5}"/>
          </ac:picMkLst>
        </pc:picChg>
        <pc:picChg chg="add del">
          <ac:chgData name="Lorraine Finlay" userId="3114983f-8fd5-41dd-af07-2ebe924ed2cf" providerId="ADAL" clId="{43C22680-E717-4DE9-9A31-063A3115361C}" dt="2025-05-23T03:15:28.221" v="672" actId="478"/>
          <ac:picMkLst>
            <pc:docMk/>
            <pc:sldMk cId="3821620032" sldId="267"/>
            <ac:picMk id="2050" creationId="{61CB3B37-21FB-8B47-8CF5-158CEA114126}"/>
          </ac:picMkLst>
        </pc:picChg>
        <pc:picChg chg="add del mod">
          <ac:chgData name="Lorraine Finlay" userId="3114983f-8fd5-41dd-af07-2ebe924ed2cf" providerId="ADAL" clId="{43C22680-E717-4DE9-9A31-063A3115361C}" dt="2025-05-23T03:15:53.667" v="676" actId="478"/>
          <ac:picMkLst>
            <pc:docMk/>
            <pc:sldMk cId="3821620032" sldId="267"/>
            <ac:picMk id="2052" creationId="{48BA46FB-5476-C758-CAD3-276CA1BF0953}"/>
          </ac:picMkLst>
        </pc:picChg>
        <pc:picChg chg="add mod">
          <ac:chgData name="Lorraine Finlay" userId="3114983f-8fd5-41dd-af07-2ebe924ed2cf" providerId="ADAL" clId="{43C22680-E717-4DE9-9A31-063A3115361C}" dt="2025-05-23T03:18:58.550" v="1099" actId="1076"/>
          <ac:picMkLst>
            <pc:docMk/>
            <pc:sldMk cId="3821620032" sldId="267"/>
            <ac:picMk id="2054" creationId="{2EB30B01-E680-D3BD-112B-9C52BF6EB59A}"/>
          </ac:picMkLst>
        </pc:picChg>
      </pc:sldChg>
      <pc:sldChg chg="addSp delSp modSp mod">
        <pc:chgData name="Lorraine Finlay" userId="3114983f-8fd5-41dd-af07-2ebe924ed2cf" providerId="ADAL" clId="{43C22680-E717-4DE9-9A31-063A3115361C}" dt="2025-05-23T03:36:30.043" v="2165" actId="1076"/>
        <pc:sldMkLst>
          <pc:docMk/>
          <pc:sldMk cId="3446457218" sldId="270"/>
        </pc:sldMkLst>
        <pc:spChg chg="mod">
          <ac:chgData name="Lorraine Finlay" userId="3114983f-8fd5-41dd-af07-2ebe924ed2cf" providerId="ADAL" clId="{43C22680-E717-4DE9-9A31-063A3115361C}" dt="2025-05-23T03:22:23.349" v="1534" actId="14100"/>
          <ac:spMkLst>
            <pc:docMk/>
            <pc:sldMk cId="3446457218" sldId="270"/>
            <ac:spMk id="2" creationId="{67CF268A-A10C-9419-35F1-D59FE336979F}"/>
          </ac:spMkLst>
        </pc:spChg>
        <pc:spChg chg="add del mod">
          <ac:chgData name="Lorraine Finlay" userId="3114983f-8fd5-41dd-af07-2ebe924ed2cf" providerId="ADAL" clId="{43C22680-E717-4DE9-9A31-063A3115361C}" dt="2025-05-23T03:19:56.891" v="1123" actId="478"/>
          <ac:spMkLst>
            <pc:docMk/>
            <pc:sldMk cId="3446457218" sldId="270"/>
            <ac:spMk id="6" creationId="{76F65285-ACF4-0F86-0321-A9D72723E117}"/>
          </ac:spMkLst>
        </pc:spChg>
        <pc:spChg chg="mod">
          <ac:chgData name="Lorraine Finlay" userId="3114983f-8fd5-41dd-af07-2ebe924ed2cf" providerId="ADAL" clId="{43C22680-E717-4DE9-9A31-063A3115361C}" dt="2025-05-23T03:22:54.561" v="1544" actId="14100"/>
          <ac:spMkLst>
            <pc:docMk/>
            <pc:sldMk cId="3446457218" sldId="270"/>
            <ac:spMk id="21" creationId="{13E15F09-371A-58CF-C749-332F28C18BD5}"/>
          </ac:spMkLst>
        </pc:spChg>
        <pc:picChg chg="add mod">
          <ac:chgData name="Lorraine Finlay" userId="3114983f-8fd5-41dd-af07-2ebe924ed2cf" providerId="ADAL" clId="{43C22680-E717-4DE9-9A31-063A3115361C}" dt="2025-05-23T03:36:30.043" v="2165" actId="1076"/>
          <ac:picMkLst>
            <pc:docMk/>
            <pc:sldMk cId="3446457218" sldId="270"/>
            <ac:picMk id="3" creationId="{B26C25F5-3244-D737-77E7-19AF3C55EF15}"/>
          </ac:picMkLst>
        </pc:picChg>
        <pc:picChg chg="del">
          <ac:chgData name="Lorraine Finlay" userId="3114983f-8fd5-41dd-af07-2ebe924ed2cf" providerId="ADAL" clId="{43C22680-E717-4DE9-9A31-063A3115361C}" dt="2025-05-23T03:19:52.347" v="1122" actId="478"/>
          <ac:picMkLst>
            <pc:docMk/>
            <pc:sldMk cId="3446457218" sldId="270"/>
            <ac:picMk id="5" creationId="{C9408471-0E3D-9A08-A2D5-52F91042E550}"/>
          </ac:picMkLst>
        </pc:picChg>
      </pc:sldChg>
      <pc:sldChg chg="add">
        <pc:chgData name="Lorraine Finlay" userId="3114983f-8fd5-41dd-af07-2ebe924ed2cf" providerId="ADAL" clId="{43C22680-E717-4DE9-9A31-063A3115361C}" dt="2025-05-23T03:35:02.853" v="2135"/>
        <pc:sldMkLst>
          <pc:docMk/>
          <pc:sldMk cId="2903295594" sldId="273"/>
        </pc:sldMkLst>
      </pc:sldChg>
      <pc:sldChg chg="modSp mod">
        <pc:chgData name="Lorraine Finlay" userId="3114983f-8fd5-41dd-af07-2ebe924ed2cf" providerId="ADAL" clId="{43C22680-E717-4DE9-9A31-063A3115361C}" dt="2025-05-23T03:14:49.860" v="630" actId="27636"/>
        <pc:sldMkLst>
          <pc:docMk/>
          <pc:sldMk cId="304747578" sldId="274"/>
        </pc:sldMkLst>
        <pc:spChg chg="mod">
          <ac:chgData name="Lorraine Finlay" userId="3114983f-8fd5-41dd-af07-2ebe924ed2cf" providerId="ADAL" clId="{43C22680-E717-4DE9-9A31-063A3115361C}" dt="2025-05-23T03:13:58.663" v="590" actId="14100"/>
          <ac:spMkLst>
            <pc:docMk/>
            <pc:sldMk cId="304747578" sldId="274"/>
            <ac:spMk id="2" creationId="{9F5EA928-B1E1-DAA5-BBD5-DA63BCF6E6F1}"/>
          </ac:spMkLst>
        </pc:spChg>
        <pc:spChg chg="mod">
          <ac:chgData name="Lorraine Finlay" userId="3114983f-8fd5-41dd-af07-2ebe924ed2cf" providerId="ADAL" clId="{43C22680-E717-4DE9-9A31-063A3115361C}" dt="2025-05-23T03:14:49.860" v="630" actId="27636"/>
          <ac:spMkLst>
            <pc:docMk/>
            <pc:sldMk cId="304747578" sldId="274"/>
            <ac:spMk id="3" creationId="{FFCFFFBB-617D-5D2C-3A14-C15D24D57566}"/>
          </ac:spMkLst>
        </pc:spChg>
        <pc:picChg chg="mod">
          <ac:chgData name="Lorraine Finlay" userId="3114983f-8fd5-41dd-af07-2ebe924ed2cf" providerId="ADAL" clId="{43C22680-E717-4DE9-9A31-063A3115361C}" dt="2025-05-23T03:14:02.611" v="591" actId="1076"/>
          <ac:picMkLst>
            <pc:docMk/>
            <pc:sldMk cId="304747578" sldId="274"/>
            <ac:picMk id="5" creationId="{D27D51CB-D6CE-FA34-0E4E-8E3723C57AFD}"/>
          </ac:picMkLst>
        </pc:picChg>
      </pc:sldChg>
      <pc:sldChg chg="addSp delSp modSp new mod ord">
        <pc:chgData name="Lorraine Finlay" userId="3114983f-8fd5-41dd-af07-2ebe924ed2cf" providerId="ADAL" clId="{43C22680-E717-4DE9-9A31-063A3115361C}" dt="2025-05-23T03:07:29.216" v="403" actId="123"/>
        <pc:sldMkLst>
          <pc:docMk/>
          <pc:sldMk cId="2019232753" sldId="275"/>
        </pc:sldMkLst>
        <pc:spChg chg="mod">
          <ac:chgData name="Lorraine Finlay" userId="3114983f-8fd5-41dd-af07-2ebe924ed2cf" providerId="ADAL" clId="{43C22680-E717-4DE9-9A31-063A3115361C}" dt="2025-05-23T03:05:17.523" v="160" actId="20577"/>
          <ac:spMkLst>
            <pc:docMk/>
            <pc:sldMk cId="2019232753" sldId="275"/>
            <ac:spMk id="2" creationId="{2D6E83D6-2673-0125-81F2-8FE918821B1B}"/>
          </ac:spMkLst>
        </pc:spChg>
        <pc:spChg chg="mod">
          <ac:chgData name="Lorraine Finlay" userId="3114983f-8fd5-41dd-af07-2ebe924ed2cf" providerId="ADAL" clId="{43C22680-E717-4DE9-9A31-063A3115361C}" dt="2025-05-23T03:07:29.216" v="403" actId="123"/>
          <ac:spMkLst>
            <pc:docMk/>
            <pc:sldMk cId="2019232753" sldId="275"/>
            <ac:spMk id="3" creationId="{F7B1A275-7F19-A11D-B6B9-BB5885C5BFDD}"/>
          </ac:spMkLst>
        </pc:spChg>
        <pc:spChg chg="del mod">
          <ac:chgData name="Lorraine Finlay" userId="3114983f-8fd5-41dd-af07-2ebe924ed2cf" providerId="ADAL" clId="{43C22680-E717-4DE9-9A31-063A3115361C}" dt="2025-05-23T03:05:10.861" v="129" actId="931"/>
          <ac:spMkLst>
            <pc:docMk/>
            <pc:sldMk cId="2019232753" sldId="275"/>
            <ac:spMk id="4" creationId="{30C88B6F-F5FB-984A-9E82-4B630D2A0919}"/>
          </ac:spMkLst>
        </pc:spChg>
        <pc:picChg chg="add mod">
          <ac:chgData name="Lorraine Finlay" userId="3114983f-8fd5-41dd-af07-2ebe924ed2cf" providerId="ADAL" clId="{43C22680-E717-4DE9-9A31-063A3115361C}" dt="2025-05-23T03:05:42.095" v="164" actId="1076"/>
          <ac:picMkLst>
            <pc:docMk/>
            <pc:sldMk cId="2019232753" sldId="275"/>
            <ac:picMk id="6" creationId="{9C520472-0690-DA7E-3205-6DEFA90CBC6D}"/>
          </ac:picMkLst>
        </pc:picChg>
      </pc:sldChg>
      <pc:sldChg chg="addSp delSp modSp new mod">
        <pc:chgData name="Lorraine Finlay" userId="3114983f-8fd5-41dd-af07-2ebe924ed2cf" providerId="ADAL" clId="{43C22680-E717-4DE9-9A31-063A3115361C}" dt="2025-05-23T03:36:50.858" v="2166" actId="6549"/>
        <pc:sldMkLst>
          <pc:docMk/>
          <pc:sldMk cId="1834620009" sldId="276"/>
        </pc:sldMkLst>
        <pc:spChg chg="mod">
          <ac:chgData name="Lorraine Finlay" userId="3114983f-8fd5-41dd-af07-2ebe924ed2cf" providerId="ADAL" clId="{43C22680-E717-4DE9-9A31-063A3115361C}" dt="2025-05-23T03:23:07.055" v="1574" actId="20577"/>
          <ac:spMkLst>
            <pc:docMk/>
            <pc:sldMk cId="1834620009" sldId="276"/>
            <ac:spMk id="2" creationId="{2560ACA5-7636-A032-75E9-2885AD77DD8C}"/>
          </ac:spMkLst>
        </pc:spChg>
        <pc:spChg chg="mod">
          <ac:chgData name="Lorraine Finlay" userId="3114983f-8fd5-41dd-af07-2ebe924ed2cf" providerId="ADAL" clId="{43C22680-E717-4DE9-9A31-063A3115361C}" dt="2025-05-23T03:36:50.858" v="2166" actId="6549"/>
          <ac:spMkLst>
            <pc:docMk/>
            <pc:sldMk cId="1834620009" sldId="276"/>
            <ac:spMk id="3" creationId="{49F6257E-992F-9F1C-8AA2-152CE3FAB553}"/>
          </ac:spMkLst>
        </pc:spChg>
        <pc:spChg chg="add del">
          <ac:chgData name="Lorraine Finlay" userId="3114983f-8fd5-41dd-af07-2ebe924ed2cf" providerId="ADAL" clId="{43C22680-E717-4DE9-9A31-063A3115361C}" dt="2025-05-23T03:26:16.133" v="1600"/>
          <ac:spMkLst>
            <pc:docMk/>
            <pc:sldMk cId="1834620009" sldId="276"/>
            <ac:spMk id="4" creationId="{744E0130-796A-1DCB-2D1C-038A24B8D11D}"/>
          </ac:spMkLst>
        </pc:spChg>
        <pc:picChg chg="add mod">
          <ac:chgData name="Lorraine Finlay" userId="3114983f-8fd5-41dd-af07-2ebe924ed2cf" providerId="ADAL" clId="{43C22680-E717-4DE9-9A31-063A3115361C}" dt="2025-05-23T03:26:31.922" v="1604" actId="1076"/>
          <ac:picMkLst>
            <pc:docMk/>
            <pc:sldMk cId="1834620009" sldId="276"/>
            <ac:picMk id="3074" creationId="{00B39D3A-82FF-7C2B-C389-85751686BE20}"/>
          </ac:picMkLst>
        </pc:picChg>
      </pc:sldChg>
      <pc:sldChg chg="new del">
        <pc:chgData name="Lorraine Finlay" userId="3114983f-8fd5-41dd-af07-2ebe924ed2cf" providerId="ADAL" clId="{43C22680-E717-4DE9-9A31-063A3115361C}" dt="2025-05-23T03:35:04.523" v="2136" actId="47"/>
        <pc:sldMkLst>
          <pc:docMk/>
          <pc:sldMk cId="3114773244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FCF7D-10F6-7641-BDD8-5AE57F4003C3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04A6-2C91-C644-870C-298F9957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281352" cy="6874934"/>
            <a:chOff x="0" y="-8467"/>
            <a:chExt cx="12281352" cy="6874934"/>
          </a:xfrm>
        </p:grpSpPr>
        <p:sp>
          <p:nvSpPr>
            <p:cNvPr id="15" name="Freeform 14"/>
            <p:cNvSpPr/>
            <p:nvPr userDrawn="1"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597093" y="-8467"/>
              <a:ext cx="2591731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917470" y="0"/>
              <a:ext cx="236388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9274003" y="3048000"/>
              <a:ext cx="291799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705962" y="-8467"/>
              <a:ext cx="24828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797" y="2404534"/>
            <a:ext cx="8291156" cy="1646302"/>
          </a:xfrm>
        </p:spPr>
        <p:txBody>
          <a:bodyPr anchor="b">
            <a:noAutofit/>
          </a:bodyPr>
          <a:lstStyle>
            <a:lvl1pPr algn="r">
              <a:defRPr sz="5400" baseline="0">
                <a:solidFill>
                  <a:srgbClr val="006F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797" y="4050833"/>
            <a:ext cx="829115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1840C90-862B-F246-ABE9-8BB79B18E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702" y="5845061"/>
            <a:ext cx="2019788" cy="9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8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7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02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166EA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16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34" y="4470400"/>
            <a:ext cx="809413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95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335" y="4013200"/>
            <a:ext cx="809413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34" y="4527448"/>
            <a:ext cx="8094134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14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6" y="609600"/>
            <a:ext cx="9559586" cy="1027907"/>
          </a:xfrm>
        </p:spPr>
        <p:txBody>
          <a:bodyPr/>
          <a:lstStyle>
            <a:lvl1pPr>
              <a:defRPr>
                <a:solidFill>
                  <a:srgbClr val="006F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56" y="1637507"/>
            <a:ext cx="9559586" cy="4087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10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090" y="2160589"/>
            <a:ext cx="470746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676" y="2160589"/>
            <a:ext cx="470746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088" y="2160983"/>
            <a:ext cx="476391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089" y="2737245"/>
            <a:ext cx="476391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7232" y="2160983"/>
            <a:ext cx="476391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7231" y="2737244"/>
            <a:ext cx="4763911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3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solidFill>
                  <a:srgbClr val="006F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7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06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89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64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7515578" y="-8467"/>
            <a:ext cx="4763558" cy="6866467"/>
            <a:chOff x="7515578" y="-8467"/>
            <a:chExt cx="4763558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515578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683700" y="-8467"/>
              <a:ext cx="25051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770836" y="-8467"/>
              <a:ext cx="242116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9371012" y="3048000"/>
              <a:ext cx="2820988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877778" y="-8467"/>
              <a:ext cx="2311047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701867" y="-8467"/>
              <a:ext cx="1486957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089" y="609600"/>
            <a:ext cx="96950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208" y="1637507"/>
            <a:ext cx="8922934" cy="408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4F27E61-4EBE-AE47-AA84-212AC31120A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6702" y="5845061"/>
            <a:ext cx="2019788" cy="9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2" r:id="rId12"/>
    <p:sldLayoutId id="2147483679" r:id="rId13"/>
    <p:sldLayoutId id="214748368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 baseline="0">
          <a:solidFill>
            <a:srgbClr val="006FA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rights.commissioner@humanrights.gov.au" TargetMode="External"/><Relationship Id="rId2" Type="http://schemas.openxmlformats.org/officeDocument/2006/relationships/hyperlink" Target="mailto:lorraine.finlay@humanrights.gov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4170-E2B0-B742-8DB7-C22EA6E99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365" y="1034006"/>
            <a:ext cx="8940030" cy="3138138"/>
          </a:xfrm>
        </p:spPr>
        <p:txBody>
          <a:bodyPr/>
          <a:lstStyle/>
          <a:p>
            <a:r>
              <a:rPr lang="en-AU" sz="4400" dirty="0">
                <a:solidFill>
                  <a:srgbClr val="005C97"/>
                </a:solidFill>
              </a:rPr>
              <a:t>The Social Media Ban in Australia: Protection or Prohibition?  </a:t>
            </a:r>
            <a:br>
              <a:rPr lang="en-US" sz="4400" dirty="0">
                <a:solidFill>
                  <a:srgbClr val="005C97"/>
                </a:solidFill>
              </a:rPr>
            </a:br>
            <a:endParaRPr lang="en-US" sz="4400" dirty="0">
              <a:solidFill>
                <a:srgbClr val="005C9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8FD48-7D2C-BA41-87B1-2E7AF265D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797" y="3975242"/>
            <a:ext cx="8291156" cy="143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AU" sz="1900" dirty="0"/>
              <a:t>Lorraine Finlay, Human Rights Commissioner</a:t>
            </a:r>
          </a:p>
          <a:p>
            <a:r>
              <a:rPr lang="en-AU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and Society Seminar Series, 23 May 2025</a:t>
            </a:r>
            <a:endParaRPr lang="en-US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FAFE0A-A672-8144-90C5-5C4A9F3D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640809"/>
            <a:ext cx="2584450" cy="11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83D6-2673-0125-81F2-8FE91882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Australia’s Social Media 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A275-7F19-A11D-B6B9-BB5885C5B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890" y="1790493"/>
            <a:ext cx="4707466" cy="3881437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AU" sz="2800" dirty="0"/>
              <a:t>What is the law?</a:t>
            </a:r>
          </a:p>
          <a:p>
            <a:pPr algn="just">
              <a:buFont typeface="+mj-lt"/>
              <a:buAutoNum type="arabicPeriod"/>
            </a:pPr>
            <a:r>
              <a:rPr lang="en-AU" sz="2800" dirty="0"/>
              <a:t>Legislative process</a:t>
            </a:r>
          </a:p>
          <a:p>
            <a:pPr algn="just">
              <a:buFont typeface="+mj-lt"/>
              <a:buAutoNum type="arabicPeriod"/>
            </a:pPr>
            <a:r>
              <a:rPr lang="en-AU" sz="2800" dirty="0"/>
              <a:t>Arguments for and against the ban – focus on human rights impacts</a:t>
            </a:r>
          </a:p>
          <a:p>
            <a:pPr algn="just">
              <a:buFont typeface="+mj-lt"/>
              <a:buAutoNum type="arabicPeriod"/>
            </a:pPr>
            <a:r>
              <a:rPr lang="en-AU" sz="2800" dirty="0"/>
              <a:t>Other policy alternatives</a:t>
            </a:r>
          </a:p>
          <a:p>
            <a:pPr>
              <a:buFont typeface="+mj-lt"/>
              <a:buAutoNum type="arabicPeriod"/>
            </a:pPr>
            <a:endParaRPr lang="en-AU" dirty="0"/>
          </a:p>
        </p:txBody>
      </p:sp>
      <p:pic>
        <p:nvPicPr>
          <p:cNvPr id="6" name="Content Placeholder 5" descr="A person standing in front of a map with icons&#10;&#10;AI-generated content may be incorrect.">
            <a:extLst>
              <a:ext uri="{FF2B5EF4-FFF2-40B4-BE49-F238E27FC236}">
                <a16:creationId xmlns:a16="http://schemas.microsoft.com/office/drawing/2014/main" id="{9C520472-0690-DA7E-3205-6DEFA90CB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5857" y="1790493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201923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CA3C-A292-1BB5-D1B3-FB4BBF29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89" y="609600"/>
            <a:ext cx="9695053" cy="1320800"/>
          </a:xfrm>
        </p:spPr>
        <p:txBody>
          <a:bodyPr anchor="t">
            <a:normAutofit/>
          </a:bodyPr>
          <a:lstStyle/>
          <a:p>
            <a:r>
              <a:rPr lang="en-AU" dirty="0"/>
              <a:t>What is the Australian law?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239C-79CE-F833-BC51-50A53698B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149" y="1883466"/>
            <a:ext cx="4707466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effectLst/>
              </a:rPr>
              <a:t>The Social Media Ban requires that “age-restricted social media platforms”  must take “reasonable steps to prevent”  children and young people under 16-years-of-age from having accounts.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effectLst/>
              </a:rPr>
              <a:t>Relevant social media platforms that fail to take “reasonable steps” will be liable for a civil penalty of up to $49;.5 million</a:t>
            </a:r>
          </a:p>
          <a:p>
            <a:endParaRPr lang="en-AU" dirty="0"/>
          </a:p>
        </p:txBody>
      </p:sp>
      <p:pic>
        <p:nvPicPr>
          <p:cNvPr id="1026" name="Picture 2" descr="79,100+ Kids Using Social Media Stock Photos, Pictures &amp; Royalty-Free  Images - iStock | Group of kids using social media">
            <a:extLst>
              <a:ext uri="{FF2B5EF4-FFF2-40B4-BE49-F238E27FC236}">
                <a16:creationId xmlns:a16="http://schemas.microsoft.com/office/drawing/2014/main" id="{DC90B52B-E909-826B-0E20-C23E97B9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3" y="1883466"/>
            <a:ext cx="4410489" cy="29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A928-B1E1-DAA5-BBD5-DA63BCF6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89" y="609600"/>
            <a:ext cx="10497685" cy="1320800"/>
          </a:xfrm>
        </p:spPr>
        <p:txBody>
          <a:bodyPr anchor="t">
            <a:normAutofit/>
          </a:bodyPr>
          <a:lstStyle/>
          <a:p>
            <a:r>
              <a:rPr lang="en-AU" sz="3200" dirty="0"/>
              <a:t>What is an ‘age-restricted social media platform’?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FFBB-617D-5D2C-3A14-C15D24D5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629" y="1493078"/>
            <a:ext cx="5282954" cy="4271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Under the legislation, an electronic service is considered an “age-restricted social media platform” where (amongst other parts of the test):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the sole purpose, or a significant purpose, of the service is to enable online social interaction between two or more end-users.</a:t>
            </a:r>
          </a:p>
          <a:p>
            <a:pPr marL="0" indent="0">
              <a:buNone/>
            </a:pPr>
            <a:r>
              <a:rPr lang="en-AU" dirty="0"/>
              <a:t>Key issues include:</a:t>
            </a:r>
          </a:p>
          <a:p>
            <a:r>
              <a:rPr lang="en-AU" dirty="0"/>
              <a:t>Broad definition;</a:t>
            </a:r>
          </a:p>
          <a:p>
            <a:r>
              <a:rPr lang="en-AU" dirty="0"/>
              <a:t>Ministerial rule-making power; and</a:t>
            </a:r>
          </a:p>
          <a:p>
            <a:r>
              <a:rPr lang="en-AU" dirty="0"/>
              <a:t>Implementation details still to be determined.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7D51CB-D6CE-FA34-0E4E-8E3723C57A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377" r="12089" b="3"/>
          <a:stretch>
            <a:fillRect/>
          </a:stretch>
        </p:blipFill>
        <p:spPr>
          <a:xfrm>
            <a:off x="6113003" y="1557986"/>
            <a:ext cx="4087420" cy="3369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4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0ABF-406A-0BF1-1184-DCF66576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89" y="609600"/>
            <a:ext cx="9695053" cy="1320800"/>
          </a:xfrm>
        </p:spPr>
        <p:txBody>
          <a:bodyPr anchor="t">
            <a:normAutofit/>
          </a:bodyPr>
          <a:lstStyle/>
          <a:p>
            <a:r>
              <a:rPr lang="en-AU" dirty="0"/>
              <a:t>The Legislative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1C01-B38F-4D69-8B62-C446FEC16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148" y="1741457"/>
            <a:ext cx="5730467" cy="3880772"/>
          </a:xfrm>
        </p:spPr>
        <p:txBody>
          <a:bodyPr>
            <a:normAutofit lnSpcReduction="10000"/>
          </a:bodyPr>
          <a:lstStyle/>
          <a:p>
            <a:r>
              <a:rPr lang="en-AU" sz="2400" i="1" dirty="0"/>
              <a:t>Online Safety Amendment (Social Media Minimum Age) Bill 2024 </a:t>
            </a:r>
            <a:r>
              <a:rPr lang="en-AU" sz="2400" dirty="0"/>
              <a:t>introduced into Parliament on </a:t>
            </a:r>
            <a:r>
              <a:rPr lang="en-AU" sz="2400" b="1" dirty="0"/>
              <a:t>21 November 2024</a:t>
            </a:r>
            <a:r>
              <a:rPr lang="en-AU" sz="2400" dirty="0"/>
              <a:t> and passed on </a:t>
            </a:r>
            <a:r>
              <a:rPr lang="en-AU" sz="2400" b="1" dirty="0"/>
              <a:t>29 November 2024. </a:t>
            </a:r>
          </a:p>
          <a:p>
            <a:r>
              <a:rPr lang="en-AU" sz="2400" dirty="0"/>
              <a:t>One day public consultation period.</a:t>
            </a:r>
          </a:p>
          <a:p>
            <a:r>
              <a:rPr lang="en-AU" sz="2400" dirty="0"/>
              <a:t>Over 15,000 submissions received, but only 117 published.</a:t>
            </a:r>
          </a:p>
          <a:p>
            <a:r>
              <a:rPr lang="en-AU" sz="2400" dirty="0"/>
              <a:t>Parliamentary committee held one 3-hour hearing.</a:t>
            </a:r>
          </a:p>
        </p:txBody>
      </p:sp>
      <p:pic>
        <p:nvPicPr>
          <p:cNvPr id="2054" name="Picture 6" descr="Parliament House - Parliamentary Education Office">
            <a:extLst>
              <a:ext uri="{FF2B5EF4-FFF2-40B4-BE49-F238E27FC236}">
                <a16:creationId xmlns:a16="http://schemas.microsoft.com/office/drawing/2014/main" id="{2EB30B01-E680-D3BD-112B-9C52BF6E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53" y="1861752"/>
            <a:ext cx="3977763" cy="29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2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268A-A10C-9419-35F1-D59FE336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89" y="609600"/>
            <a:ext cx="9695053" cy="700216"/>
          </a:xfrm>
        </p:spPr>
        <p:txBody>
          <a:bodyPr anchor="t">
            <a:normAutofit/>
          </a:bodyPr>
          <a:lstStyle/>
          <a:p>
            <a:r>
              <a:rPr lang="en-AU" sz="3200" dirty="0"/>
              <a:t>Key Arguments For &amp; Against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3E15F09-371A-58CF-C749-332F28C18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148" y="1457739"/>
            <a:ext cx="5639851" cy="425931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000" dirty="0"/>
              <a:t>The Case For the Ban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Protection from Harm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Promoting Healthy Development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Addressing Online Privacy Concerns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Support Parents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000" dirty="0"/>
              <a:t>The Case Against the Ban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Right to Freedom &amp; Access to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Inclusion and Participation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Privacy Risks for Every Australian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Will Not Be Effective</a:t>
            </a:r>
          </a:p>
        </p:txBody>
      </p:sp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B26C25F5-3244-D737-77E7-19AF3C55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452" y="1529732"/>
            <a:ext cx="3741176" cy="37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5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ACA5-7636-A032-75E9-2885AD77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Are there Alternative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6257E-992F-9F1C-8AA2-152CE3FAB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873" y="1597372"/>
            <a:ext cx="4707466" cy="3880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Digital Duty of Care</a:t>
            </a:r>
          </a:p>
          <a:p>
            <a:r>
              <a:rPr lang="en-AU" dirty="0"/>
              <a:t>Would require social media companies to take proactive steps to protect their users.</a:t>
            </a:r>
          </a:p>
          <a:p>
            <a:r>
              <a:rPr lang="en-AU" dirty="0"/>
              <a:t>Recommended by Joint Select Committee on Social Media and Australian Society in 2024.</a:t>
            </a:r>
          </a:p>
          <a:p>
            <a:r>
              <a:rPr lang="en-AU" dirty="0"/>
              <a:t>Recommended by independent Statutory Review into </a:t>
            </a:r>
            <a:r>
              <a:rPr lang="en-AU" i="1" dirty="0"/>
              <a:t>Online Safety Act 2021.</a:t>
            </a:r>
          </a:p>
          <a:p>
            <a:r>
              <a:rPr lang="en-AU" dirty="0"/>
              <a:t>Australian Government has announced intention to legislate, but no details presently available.</a:t>
            </a:r>
          </a:p>
        </p:txBody>
      </p:sp>
      <p:pic>
        <p:nvPicPr>
          <p:cNvPr id="3074" name="Picture 2" descr="525,000+ Digital Family Stock Photos ...">
            <a:extLst>
              <a:ext uri="{FF2B5EF4-FFF2-40B4-BE49-F238E27FC236}">
                <a16:creationId xmlns:a16="http://schemas.microsoft.com/office/drawing/2014/main" id="{00B39D3A-82FF-7C2B-C389-85751686BE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68" y="1961617"/>
            <a:ext cx="4737036" cy="31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2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5F0D-53B1-7B89-3AEC-98ADC077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Details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11E81-8CB8-D86E-EBB9-5DE3559F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31" y="1990432"/>
            <a:ext cx="9559586" cy="3301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Lorraine Finlay</a:t>
            </a:r>
          </a:p>
          <a:p>
            <a:pPr marL="0" indent="0">
              <a:buNone/>
            </a:pPr>
            <a:r>
              <a:rPr lang="en-US" sz="2000" dirty="0"/>
              <a:t>Human Rights Commissioner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       </a:t>
            </a:r>
            <a:r>
              <a:rPr lang="en-US" sz="2000" dirty="0">
                <a:hlinkClick r:id="rId2"/>
              </a:rPr>
              <a:t>lorraine.finlay@humanrights.gov.au</a:t>
            </a:r>
            <a:r>
              <a:rPr lang="en-US" sz="2000" dirty="0"/>
              <a:t> 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	@lorrainejfinlay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	linkedin.com/in/</a:t>
            </a:r>
            <a:r>
              <a:rPr lang="en-US" sz="2000" dirty="0" err="1"/>
              <a:t>lorrainejfinlay</a:t>
            </a:r>
            <a:endParaRPr lang="en-US" sz="2000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2EA8D20-487F-737A-45D3-F9924F5AF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87" y="3387781"/>
            <a:ext cx="407821" cy="407821"/>
          </a:xfrm>
          <a:prstGeom prst="rect">
            <a:avLst/>
          </a:prstGeom>
        </p:spPr>
      </p:pic>
      <p:pic>
        <p:nvPicPr>
          <p:cNvPr id="9" name="Picture 8" descr="A blue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58941ADA-4827-C5B2-A31B-F471ABDA7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87" y="4019083"/>
            <a:ext cx="356687" cy="356687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4C9FAED4-7400-312B-96B8-1A80EB5F8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12" y="2878749"/>
            <a:ext cx="332569" cy="3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5594"/>
      </p:ext>
    </p:extLst>
  </p:cSld>
  <p:clrMapOvr>
    <a:masterClrMapping/>
  </p:clrMapOvr>
</p:sld>
</file>

<file path=ppt/theme/theme1.xml><?xml version="1.0" encoding="utf-8"?>
<a:theme xmlns:a="http://schemas.openxmlformats.org/drawingml/2006/main" name="AHRC Main">
  <a:themeElements>
    <a:clrScheme name="AHRC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005C97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RC Main" id="{7D7C66EA-CFC3-704C-A7F5-74D63B9C5FE1}" vid="{08AAE061-BB5C-324F-940A-80205B683A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975c5ac6-a0cc-43ed-b850-4a2ae59237b6" ContentTypeId="0x0101" PreviousValue="false" LastSyncTimeStamp="2019-01-22T02:06:15.047Z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8E93AA2E17D4495A6C27D731C0C23" ma:contentTypeVersion="8" ma:contentTypeDescription="Create a new document." ma:contentTypeScope="" ma:versionID="f2bdb0ec850780782e40dff102bc7e84">
  <xsd:schema xmlns:xsd="http://www.w3.org/2001/XMLSchema" xmlns:xs="http://www.w3.org/2001/XMLSchema" xmlns:p="http://schemas.microsoft.com/office/2006/metadata/properties" xmlns:ns2="6500fe01-343b-4fb9-a1b0-68ac19d62e01" xmlns:ns3="435c9c4f-cf80-4ac4-9228-52cbd1193e9c" targetNamespace="http://schemas.microsoft.com/office/2006/metadata/properties" ma:root="true" ma:fieldsID="6a2e99961ccaba8238d3a51103ba4969" ns2:_="" ns3:_="">
    <xsd:import namespace="6500fe01-343b-4fb9-a1b0-68ac19d62e01"/>
    <xsd:import namespace="435c9c4f-cf80-4ac4-9228-52cbd1193e9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Divide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0fe01-343b-4fb9-a1b0-68ac19d62e0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975c5ac6-a0cc-43ed-b850-4a2ae59237b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6ce7478-2b04-48de-96f0-985eed038273}" ma:internalName="TaxCatchAll" ma:showField="CatchAllData" ma:web="39d46e2e-af2c-4283-b2c0-dbe09d693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6ce7478-2b04-48de-96f0-985eed038273}" ma:internalName="TaxCatchAllLabel" ma:readOnly="true" ma:showField="CatchAllDataLabel" ma:web="39d46e2e-af2c-4283-b2c0-dbe09d693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ivider" ma:index="12" nillable="true" ma:displayName="Divider" ma:internalName="Divider">
      <xsd:simpleType>
        <xsd:restriction base="dms:Text">
          <xsd:maxLength value="255"/>
        </xsd:restriction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c9c4f-cf80-4ac4-9228-52cbd1193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00fe01-343b-4fb9-a1b0-68ac19d62e01" xsi:nil="true"/>
    <TaxKeywordTaxHTField xmlns="6500fe01-343b-4fb9-a1b0-68ac19d62e01">
      <Terms xmlns="http://schemas.microsoft.com/office/infopath/2007/PartnerControls"/>
    </TaxKeywordTaxHTField>
    <_dlc_DocId xmlns="6500fe01-343b-4fb9-a1b0-68ac19d62e01">WCE3WTZKT7T4-175361961-3377</_dlc_DocId>
    <_dlc_DocIdUrl xmlns="6500fe01-343b-4fb9-a1b0-68ac19d62e01">
      <Url>https://australianhrc.sharepoint.com/sites/HumanRightsScrutiny/_layouts/15/DocIdRedir.aspx?ID=WCE3WTZKT7T4-175361961-3377</Url>
      <Description>WCE3WTZKT7T4-175361961-3377</Description>
    </_dlc_DocIdUrl>
    <Divider xmlns="6500fe01-343b-4fb9-a1b0-68ac19d62e01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6217DE-61C4-4AB1-BC69-BA8FB898B1D1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39622548-FBC0-49F2-B602-13EFFE51050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9387677-CEB6-4EE2-B083-759FC8598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00fe01-343b-4fb9-a1b0-68ac19d62e01"/>
    <ds:schemaRef ds:uri="435c9c4f-cf80-4ac4-9228-52cbd1193e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A29723C-AC66-42ED-A6C4-BD72C20571A1}">
  <ds:schemaRefs>
    <ds:schemaRef ds:uri="6500fe01-343b-4fb9-a1b0-68ac19d62e01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435c9c4f-cf80-4ac4-9228-52cbd1193e9c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30AE51AC-92BF-44B3-AE25-AB2055909FB3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323B57D2-BAF8-498B-936B-9CEC50C6B59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AHRC Main</Template>
  <TotalTime>742</TotalTime>
  <Words>380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Wingdings 3</vt:lpstr>
      <vt:lpstr>AHRC Main</vt:lpstr>
      <vt:lpstr>The Social Media Ban in Australia: Protection or Prohibition?   </vt:lpstr>
      <vt:lpstr>Australia’s Social Media Ban</vt:lpstr>
      <vt:lpstr>What is the Australian law?</vt:lpstr>
      <vt:lpstr>What is an ‘age-restricted social media platform’?</vt:lpstr>
      <vt:lpstr>The Legislative Process</vt:lpstr>
      <vt:lpstr>Key Arguments For &amp; Against </vt:lpstr>
      <vt:lpstr>Are there Alternative Options?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Finlay</dc:creator>
  <cp:lastModifiedBy>Lorraine Finlay</cp:lastModifiedBy>
  <cp:revision>11</cp:revision>
  <dcterms:created xsi:type="dcterms:W3CDTF">2022-04-06T01:30:09Z</dcterms:created>
  <dcterms:modified xsi:type="dcterms:W3CDTF">2025-05-23T03:36:56Z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0x010100BEA8E93AA2E17D4495A6C27D731C0C23</vt:lpwstr>
  </property>
  <property fmtid="{D5CDD505-2E9C-101B-9397-08002B2CF9AE}" pid="3" name="_dlc_DocIdItemGuid">
    <vt:lpwstr>3fc7fe2d-1d29-478b-8b2d-d4131f78ee96</vt:lpwstr>
  </property>
  <property fmtid="{D5CDD505-2E9C-101B-9397-08002B2CF9AE}" pid="4" name="TaxKeyword">
    <vt:lpwstr/>
  </property>
</Properties>
</file>