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  <p:sldMasterId id="2147483753" r:id="rId4"/>
  </p:sldMasterIdLst>
  <p:sldIdLst>
    <p:sldId id="911" r:id="rId5"/>
    <p:sldId id="281" r:id="rId6"/>
    <p:sldId id="366" r:id="rId7"/>
    <p:sldId id="367" r:id="rId8"/>
    <p:sldId id="368" r:id="rId9"/>
    <p:sldId id="374" r:id="rId10"/>
    <p:sldId id="372" r:id="rId11"/>
    <p:sldId id="371" r:id="rId12"/>
    <p:sldId id="370" r:id="rId13"/>
    <p:sldId id="375" r:id="rId14"/>
    <p:sldId id="373" r:id="rId15"/>
    <p:sldId id="912" r:id="rId16"/>
    <p:sldId id="891" r:id="rId17"/>
    <p:sldId id="261" r:id="rId18"/>
    <p:sldId id="262" r:id="rId19"/>
    <p:sldId id="259" r:id="rId20"/>
    <p:sldId id="257" r:id="rId21"/>
    <p:sldId id="258" r:id="rId22"/>
    <p:sldId id="892" r:id="rId23"/>
    <p:sldId id="888" r:id="rId24"/>
    <p:sldId id="884" r:id="rId25"/>
    <p:sldId id="889" r:id="rId26"/>
    <p:sldId id="893" r:id="rId27"/>
    <p:sldId id="885" r:id="rId28"/>
    <p:sldId id="894" r:id="rId29"/>
    <p:sldId id="910" r:id="rId30"/>
    <p:sldId id="887" r:id="rId31"/>
    <p:sldId id="260" r:id="rId32"/>
    <p:sldId id="8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0984C-342B-3C41-BAB3-B6AD35BF3BB9}" v="1" dt="2025-08-21T02:33:15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26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905 5 19244,'-89'-4'459,"89"4"-420,-1 0 1,1 0-1,-1 0 0,1 0 1,0 0-1,-1 0 1,1 0-1,-1 0 0,1 0 1,-1 1-1,1-1 1,-1 0-1,1 0 0,0 1 1,-1-1-1,1 0 1,-1 0-1,1 1 0,0-1 1,-1 0-1,1 1 0,0-1 1,-1 0-1,1 1 1,0-1-1,0 1 0,-1-1 1,1 1-1,0 0 1,-5 16-102,4-8 94,-22 65-244,-81 227 152,13-34 519,85-250-424,-212 653 1276,21 5-201,92-223-498,82-319-251,-8 194 0,30-260-257,3-1 1,2 1-1,4-1 1,2-1-1,3 1 1,4-2-1,1 0 1,4-1-1,2-1 1,3-1-1,3-2 1,2-1-1,43 59 1,-7-28 15,150 151 1,108 43 5,-317-276-112,-5-3 1,0-1 1,1 1 0,-1-1 0,1 0 0,-1 0 0,1-1 0,0 1 0,0-1 0,6 1 0,-21-17-51,4 6-111,-1 0 0,0 1 0,0 0 0,-1 1 0,0-1 0,-17-9-1,-56-23-2498,10 6 880,65 29 1447,1 0 0,-1 0 1,1 0-1,0-1 0,0 0 0,1 0 0,-1 0 0,1 0 0,0-1 0,0 0 1,1 1-1,0-2 0,-3-5 0,-7-21-5749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4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21 24253,'-2'29'-848,"5"-8"752,18-9 272,9-4-160,18-9-608,1 2-1857,16-1 3834,5-11-1761,-8-25-273,-1-7-415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4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870 0 18892,'-13'29'-1607,"12"-28"1686,0 0-1,0 0 1,0 0-1,-1 0 1,1 0-1,0 0 1,0 0 0,-1 0-1,1 0 1,0-1-1,-1 1 1,1-1-1,0 1 1,-1-1 0,1 1-1,-1-1 1,1 0-1,-1 0 1,-2 0-1,-9 3 395,1 3-515,1-1-1,1 2 0,-1-1 1,1 1-1,0 1 0,1 0 1,-1 0-1,2 1 1,-10 11-1,-4 9 1219,-35 58 0,41-58-625,2 1-1,-16 45 1,-15 68 172,27-79-497,-124 492 515,98-371-671,-89 389 12,23 8-24,42 6 171,62 1 368,13-491-344,4 0 0,44 178-1,-37-213-83,3-1 1,3-1-1,2-1 0,2-1 1,45 67-1,-47-90-125,0-1 0,3-2 0,0 0 0,3-2 0,0-1 0,2-2 0,0-2 0,2 0 0,2-3 0,49 24 0,17-2-715,3-4 1,132 31-1,-216-66 310,-15-4 86,0-1 1,0 2 0,0-1-1,0 1 1,0 0 0,-1 1-1,1-1 1,-1 2 0,8 5-1,-14-10 165,-1 1-1,1 0 0,0-1 0,0 1 1,-1 0-1,1-1 0,-1 1 1,1 0-1,-1 0 0,1 0 1,-1 0-1,1 0 0,-1-1 1,0 1-1,0 0 0,1 0 0,-1 0 1,0 0-1,0 0 0,0 0 1,0 0-1,0 0 0,0 0 1,0 0-1,0 0 0,0 0 1,-1 0-1,1 0 0,0 0 1,-2 1-1,2-1 33,-1 0 1,0 0-1,0 0 0,0 0 1,0 0-1,1 0 0,-1 0 1,-1 0-1,1-1 0,0 1 0,0 0 1,0-1-1,0 1 0,0-1 1,-1 1-1,1-1 0,0 0 1,0 0-1,-1 1 0,1-1 1,0 0-1,-1 0 0,1 0 1,-2 0-1,-20-6-2520,-11-4-2747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7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66 14603,'-1'0'166,"1"0"0,-1 0-1,1-1 1,0 1 0,-1 0 0,1-1-1,-1 1 1,1 0 0,0-1 0,-1 1 0,1-1-1,0 1 1,0-1 0,-1 1 0,1 0-1,0-1 1,0 0 0,-2-2 555,2 10-122,0 21-24,0-1 1,-2 1 0,-1 0 0,-2-1-1,0 0 1,-2 0 0,-1 0-1,-1-1 1,-22 44 0,28-66-78,4-7-128,2-10-68,23-48-201,39-83 149,-53 121-225,1 0 0,1 1 0,1 1 0,18-20 0,-30 38-23,-1 0 0,1 0 1,0 0-1,0 1 1,1 0-1,-1-1 1,0 1-1,1 0 1,-1 1-1,1-1 1,5-1-1,-6 2 1,-1 1-1,1-1 1,-1 1 0,0 0-1,1 0 1,-1 1 0,1-1-1,-1 0 1,1 1 0,-1-1-1,0 1 1,1 0 0,-1 0-1,0 0 1,0 0 0,1 0-1,-1 0 1,0 1 0,3 2-1,1 1 12,-1 0 1,0 1-1,0 0 0,-1 0 0,0 0 0,0 0 1,0 0-1,3 11 0,21 60 97,-19-50-74,-5-15-38,3 8-41,0 1 0,21 37 1,-25-52-132,0-2 0,0 1 0,1 0 0,0 0 0,-1-1 0,2 0 0,-1 0 0,0 0 1,1-1-1,0 1 0,0-1 0,0 0 0,0 0 0,0-1 0,1 1 0,5 1 0,0-2 134,1-1-1,-1 1 0,0-2 0,1 0 0,-1 0 1,0-1-1,1 0 0,-1-1 0,0 0 1,0-1-1,11-4 0,39-20-936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8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691 115 12243,'52'-27'-2835,"75"-33"11574,-119 57-8102,-1-1 1,13-8 0,-20 12-615,0 0-1,-1 0 1,1 0-1,0 0 1,0 0-1,0 0 1,0 0 0,-1 0-1,1-1 1,0 1-1,0 0 1,0 0-1,0 0 1,-1 0-1,1 0 1,0 0-1,0 0 1,0-1-1,0 1 1,0 0-1,0 0 1,-1 0-1,1 0 1,0 0 0,0-1-1,0 1 1,0 0-1,0 0 1,0 0-1,0 0 1,0-1-1,0 1 1,0 0-1,0 0 1,0 0-1,0-1 1,0 1-1,0 0 1,0 0 0,0 0-1,0 0 1,0-1-1,0 1 1,0 0-1,0 0 1,0 0-1,1 0 1,-1-1-1,0 1 1,0 0-1,0 0 1,0 0-1,0 0 1,0 0-1,1-1 1,-1 1 0,0 0-1,0 0 1,0 0-1,0 0 1,-21 1 619,-7 3-389,-1 3 0,1 0 1,0 2-1,-37 17 0,26-11-98,20-8-94,-489 207 1548,475-197-1491,-35 24 0,64-39-120,1 0 0,0 1 0,0-1 0,0 1 0,0 0 0,1 0 0,-1 0 0,1 0 1,-1 0-1,1 0 0,-2 4 0,4-6-3,0 0 0,-1 0 0,1 0 0,0 0 0,0 0 0,0 0 0,0 1 0,0-1 0,0 0 1,0 0-1,0 0 0,0 0 0,0 0 0,1 0 0,-1 0 0,0 0 0,1 2 0,1-2-6,-1 1-1,0 0 1,0-1-1,1 1 1,-1-1-1,1 0 1,-1 1-1,1-1 1,0 0-1,-1 0 1,1 0-1,3 1 1,8 4-54,1-1 0,-1-1 0,1 0 1,21 3-1,66 5-205,-53-8 172,-24-1 54,115 14-139,-109-11 176,0 0 0,45 17 0,-71-21 21,0 0 1,0 0 0,0 0-1,0 0 1,0 1 0,-1-1-1,1 1 1,4 4 0,-7-6-5,-1 0 1,1 0 0,0 0-1,0 0 1,0 0-1,-1 1 1,1-1-1,0 0 1,-1 0 0,0 1-1,1-1 1,-1 0-1,0 1 1,1-1-1,-1 0 1,0 1 0,0-1-1,0 1 1,0-1-1,0 0 1,0 1-1,-1-1 1,1 0 0,0 1-1,-1-1 1,1 0-1,-1 1 1,0-1-1,1 0 1,-2 2 0,-3 5 33,-1 0 0,-1 0 1,1-1-1,-1 0 1,-1 0-1,1 0 1,-9 5-1,-63 37 277,45-29-137,26-16-139,-89 62 662,94-65-676,1 1 1,0 1 0,-1-1-1,1 0 1,0 0-1,0 1 1,0-1-1,1 1 1,-3 4-1,4-6-25,-1-1 0,1 1-1,0 0 1,0 0 0,0 0-1,0 0 1,0-1 0,0 1-1,0 0 1,0 0 0,0 0-1,0 0 1,0-1 0,0 1-1,0 0 1,1 0 0,-1 0-1,0-1 1,1 1 0,-1 0 0,1 0-1,-1-1 1,1 1 0,-1 0-1,1-1 1,-1 1 0,1 0-1,0-1 1,-1 1 0,1-1-1,0 1 1,-1-1 0,1 0-1,0 1 1,0-1 0,1 1-1,4 1-20,0 0 0,0 0 0,0-1-1,1 0 1,-1 0 0,1 0-1,-1-1 1,1 0 0,9-1 0,4 1-111,349-20-4253,-353 19 3764,-1-1-1,0-1 0,28-9 0,-7-4-2348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9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0 166 18220,'3'9'-1155,"1"-8"1189,7-12 1058,-5 4-1212,1-1 284,0 1 1,1 0 0,0 0 0,0 1 0,1 0-1,-1 1 1,18-8 0,-20 10-74,1 0 1,-1 1-1,1 0 0,0 1 0,0-1 0,0 1 1,0 0-1,0 1 0,0 0 0,0 0 1,0 0-1,9 3 0,-12-2-50,0 0 0,-1 0-1,1 1 1,-1-1 0,1 1 0,-1 0-1,0 0 1,0 0 0,0 1 0,0-1 0,0 1-1,0 0 1,-1-1 0,1 1 0,-1 0-1,0 1 1,0-1 0,0 0 0,0 1 0,-1-1-1,1 1 1,1 5 0,0 3 26,0 1 0,-1-1 0,0 0 0,-1 1 0,-1 18 0,-1-12 20,-1-1-1,0 1 0,-2-1 0,0 0 1,-1 0-1,-1 0 0,-1-1 1,0 0-1,-1 0 0,-1-1 0,0 0 1,-1 0-1,-1-1 0,-1-1 0,-19 20 1,23-28-140,6-7-95,7-6-89,50-62-747,4 3 1,71-63-1,90-72-1878,-210 192 3123,-1 0 0,0-1 0,10-13 0,-19 23-212,1 0 0,-1-1 0,0 1 0,1-1 0,-1 1 0,0-1 0,1 1-1,-1-1 1,0 1 0,0-1 0,0 1 0,0-1 0,1 0 0,-1 1 0,0-1 0,0 1 0,0-1-1,0 1 1,0-1 0,0 0 0,-1 0 0,1 1-10,0 0 0,0-1 0,-1 1 0,1 0 0,0 0 0,-1 0 0,1-1 0,0 1 0,-1 0 0,1 0 0,0 0 0,-1 0 0,1 0 0,0-1 0,-1 1 0,1 0 0,-1 0 0,1 0 0,0 0 0,-1 0 0,1 0 0,-1 1 0,-23 5 1070,11-1-801,0 1 0,1 1-1,0 0 1,0 1 0,1 0 0,0 1-1,0 0 1,-13 16 0,9-8-77,1 1 1,1 0 0,1 1-1,-16 32 1,24-43-182,1 1 1,-1-1 0,2 1-1,-1 0 1,1-1 0,1 1-1,-2 16 1,3-20-53,0-1 0,0 1-1,1-1 1,0 1 0,-1-1 0,2 1 0,-1-1 0,0 0 0,1 1-1,0-1 1,0 0 0,0 0 0,0 0 0,1 0 0,-1-1 0,1 1 0,4 3-1,0-1-107,0 0 0,0-1 0,1 0 0,0-1-1,0 1 1,0-1 0,15 4 0,64 15-1501,-82-21 1507,28 5-15,0-1 0,0-1 0,34 0 0,-15-7-565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0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1163 1 22997,'1'0'-44,"17"6"-660,-11-1 689,-7-5 25,0 1 1,0-1 0,0 0-1,0 0 1,0 0 0,0 1-1,0-1 1,0 0 0,0 0-1,0 0 1,0 0 0,0 1 0,0-1-1,0 0 1,0 0 0,0 0-1,0 0 1,-1 0 0,1 1-1,0-1 1,0 0 0,0 0-1,0 0 1,0 0 0,0 0-1,-1 0 1,1 0 0,0 1-1,0-1 1,0 0 0,0 0-1,-1 0 1,1 0 0,0 0-1,0 0 1,0 0 0,0 0 0,-1 0-1,1 0 1,0 0 0,-39 12-258,-53 9 0,18-6-220,-168 40 243,-88 23 1835,10 21 98,310-95-1675,0 0 0,0 0 1,0 0-1,0 1 0,1 1 0,-12 9 1,20-15-37,0 1 0,1-1 1,-1 1-1,1-1 1,-1 1-1,1 0 0,-1-1 1,1 1-1,0 0 0,-1-1 1,1 1-1,0 0 0,-1-1 1,1 1-1,0 0 1,0 0-1,0-1 0,0 1 1,0 0-1,0 0 0,0 0 1,0-1-1,0 1 1,0 0-1,0 0 0,0-1 1,0 1-1,1 0 0,-1 0 1,0-1-1,0 1 1,1 0-1,-1-1 0,1 1 1,-1 0-1,1-1 0,-1 1 1,1-1-1,-1 1 0,1 0 1,-1-1-1,1 1 1,0-1-1,0 1 0,4 1-12,1 1-1,-1-1 1,0 0 0,1-1-1,-1 1 1,1-1-1,7 0 1,46 2-100,-36-2 66,72 1-148,-21-1-43,121 17-1,-182-15 226,0-1-1,0 2 1,0 0 0,15 7-1,-25-10 21,0 0 1,-1 0-1,1 1 0,-1-1 0,0 1 0,1 0 1,-1-1-1,0 1 0,0 0 0,0 0 0,0 1 1,-1-1-1,1 0 0,0 0 0,-1 1 0,0-1 1,1 1-1,-1 0 0,0-1 0,0 1 0,-1 0 1,1-1-1,-1 1 0,1 0 0,-1 4 0,0-3 11,-1 0 0,1 0 0,-1 1 0,0-1 0,0 0 0,-1 0-1,1 0 1,-1 0 0,0-1 0,0 1 0,0 0 0,-1-1 0,1 1-1,-1-1 1,-3 4 0,-6 3 39,1 0 0,-24 16 0,34-25-52,-99 61 575,-117 53 1,162-87-396,45-22-148,-1-1 21,1 0-1,-17 13 0,26-18-55,1 0 1,-1 1-1,1-1 0,-1 1 0,1-1 1,-1 0-1,1 1 0,-1-1 0,1 1 0,0-1 1,-1 1-1,1-1 0,0 1 0,-1-1 1,1 1-1,0-1 0,0 1 0,-1-1 1,1 1-1,0 0 0,0-1 0,0 1 0,0-1 1,0 1-1,0 0 0,0 0 0,1 0-3,-1 0 1,1-1-1,0 1 0,-1-1 0,1 1 0,0 0 0,0-1 0,0 0 0,0 1 0,0-1 1,-1 1-1,1-1 0,0 0 0,0 0 0,0 1 0,0-1 0,0 0 0,0 0 0,0 0 0,1 0 1,47 0-433,0-2 1,83-13-1,-94 9 110,375-69-2974,-350 59 1771,-6-1-1473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0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16596,'-2'7'-1956,"0"12"1682,2-18 444,0 0 1,0 0-1,0 0 1,0 0 0,0-1-1,0 1 1,1 0 0,-1 0-1,0 0 1,1-1 0,-1 1-1,0 0 1,1 0 0,-1-1-1,1 1 1,-1 0 0,1-1-1,-1 1 1,2 0-1,0 1-83,0 0-1,0 0 0,0 1 0,-1-1 0,1 0 0,-1 1 0,0-1 0,1 1 1,-1-1-1,0 1 0,0-1 0,-1 1 0,1 0 0,0 4 0,1 5-19,-1 24-1,-3 162 2186,2-191-2079,0 0-1,0 1 0,1-1 1,2 9-1,-3-15-137,1 0 0,-1 1-1,0-1 1,1 0 0,-1 0 0,1 0-1,-1 1 1,1-1 0,0 0-1,-1 0 1,1 0 0,0 0-1,0 0 1,0 0 0,0 0-1,0 0 1,0-1 0,0 1 0,0 0-1,0-1 1,0 1 0,0 0-1,0-1 1,1 1 0,-1-1-1,0 0 1,0 1 0,1-1 0,-1 0-1,0 0 1,2 0 0,1 0-1,0-1 1,0 0 0,0 0 0,0 0 0,0-1 0,0 1 0,0-1-1,-1 0 1,1 0 0,-1-1 0,1 1 0,-1-1 0,0 1-1,4-5 1,5-6 8,-1 0 0,11-15-1,-9 9-19,49-71-32,-56 79-3,0-1 0,0 1 0,-1-2 0,0 1 0,-1 0 0,3-15 0,-5 20 16,0 8 3,-2 11 20,-7 32 56,-6 62 27,13-95-108,0 0-1,0 0 1,1 0 0,1 0-1,-1 0 1,2 0-1,5 15 1,-7-22-41,1 1-1,1-1 1,-1 0 0,1 0-1,-1 0 1,1 0 0,0 0-1,1-1 1,-1 1 0,0-1-1,1 0 1,0 0-1,0 0 1,0 0 0,0-1-1,0 0 1,1 0 0,-1 0-1,1 0 1,-1-1 0,1 1-1,5 0 1,4 0 10,0-1-1,0 0 1,0-1-1,-1-1 1,1 0-1,20-4 1,-26 4-13,-1-1-1,1 0 1,0-1-1,-1 1 1,0-1 0,1-1-1,9-5 1,-7 1-122,0 0 1,0 0 0,17-20 0,40-49-1166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2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969 47 11771,'-1'-3'664,"-1"0"1,0 0-1,1 1 1,-1-1 0,0 1-1,-1-1 1,1 1 0,0 0-1,-1 0 1,-2-2-1,1 1-219,0 1-1,1 0 0,-1 1 1,0-1-1,0 1 1,-9-2-1,3 1-216,0 1 0,0 1 0,-1 0 0,1 0 0,-19 4 0,-7 3-9,1 1 0,0 2 0,-38 17 0,-99 53 258,-121 82 138,277-153-588,-14 8 33,0 1 1,-50 42-1,74-55-64,5-4 0,-1 1 0,0-1 1,1 0-1,-1 1 0,1-1 0,-1 1 0,1-1 0,0 1 0,-1 0 0,1 0 0,0-1 0,0 1 0,0 0 0,1 0 0,-1 0 0,-1 4 0,2-6 2,0 1-1,0-1 0,0 1 0,0-1 0,0 1 0,0-1 0,0 1 1,1-1-1,-1 1 0,0-1 0,0 0 0,0 1 0,0-1 1,1 1-1,-1-1 0,0 0 0,0 1 0,1-1 0,-1 1 0,0-1 1,1 0-1,-1 0 0,0 1 0,1-1 0,-1 0 0,1 1 0,-1-1 1,0 0-1,2 0 0,14 3-36,-11-2 21,32 1-55,-1-1 1,65-8-1,-54 3 43,-2 0 15,166-7-13,-199 11 30,-10 0 2,1-1 1,0 1 0,-1 0-1,1 0 1,-1 0-1,1 0 1,-1 1 0,1-1-1,-1 1 1,1-1-1,-1 1 1,0 0 0,1 0-1,-1 0 1,0 0-1,3 2 1,-4-2 2,-1 0 0,1 0 0,-1-1-1,1 1 1,-1 0 0,0 0 0,1 0 0,-1 0 0,0-1 0,0 1-1,1 0 1,-1 0 0,0 0 0,0 0 0,0 0 0,0 0 0,0 0-1,0 0 1,-1 0 0,1-1 0,0 1 0,0 0 0,-1 0 0,1 0-1,0 0 1,-1 0 0,1-1 0,-1 1 0,1 0 0,-1 0 0,1-1-1,-1 1 1,0 0 0,-4 5 46,1-1 0,-1 0 0,-7 6 1,-24 16 139,-1-2 1,-57 29-1,26-16-64,41-23-87,-25 15 7,46-26-48,0 0 0,1 1 0,-1 0 0,1 0 0,-8 10 0,12-15-2,0 1 0,1 0 0,-1 0 0,0-1 0,1 1 0,-1 0 0,1 0 0,0 0 0,-1 0-1,1 0 1,0 0 0,-1 0 0,1 0 0,0 0 0,0 0 0,0 0 0,0 0 0,0 0 0,0 0 0,0 0 0,0 0-1,0 0 1,1 0 0,-1 0 0,0 0 0,1 0 0,-1 0 0,0 0 0,1 0 0,0 0 0,-1-1 0,1 1 0,-1 0-1,1 0 1,0 0 0,-1-1 0,1 1 0,0 0 0,0-1 0,0 1 0,0-1 0,-1 1 0,1-1 0,2 1-1,3 2-7,1 0 0,-1-1-1,1 0 1,0 0-1,9 1 1,46 4-245,0-3-1,83-5 1,-99-1-352,0-2-1,0-2 0,0-2 1,-1-2-1,0-3 0,-1 0 1,78-37-1,-84 29-304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2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73 19364,'32'-16'-549,"-13"5"1259,37-14 0,-42 21-660,-1-1-1,1 2 1,0 0 0,21-3-1,-32 6-49,1 0-1,-1 0 0,0 1 1,1-1-1,-1 1 0,0-1 1,0 1-1,0 0 0,1 0 1,-1 0-1,3 2 0,-4-1 2,0-1 0,0 0-1,-1 1 1,1-1 0,-1 1-1,1 0 1,-1-1 0,0 1-1,1 0 1,-1 0 0,0 0 0,0 0-1,0 0 1,-1 0 0,1 0-1,0 0 1,-1 0 0,1 4-1,0 2 32,-1 0-1,0 0 0,0 0 1,-1 1-1,0-1 0,0 0 0,-1-1 1,0 1-1,-5 12 0,0-2 161,-2-1 0,-19 32 0,-7-1 267,-2-2 1,-59 56 0,59-63-246,26-28-178,4-3-52,0-1 0,0 0 0,0 0 0,-1-1 0,-11 7 0,19-13 7,0 0 1,0 0-1,0 0 0,1 0 1,-1 0-1,0 0 0,0 0 0,0 0 1,0 0-1,0 0 0,0 0 0,0-1 1,0 1-1,0 0 0,0 0 0,0 0 1,0 0-1,0 0 0,0 0 0,0 0 1,0 0-1,0 0 0,0 0 0,0-1 1,0 1-1,0 0 0,0 0 0,0 0 1,0 0-1,0 0 0,0 0 0,0 0 1,0 0-1,0 0 0,0 0 0,0-1 1,0 1-1,0 0 0,0 0 0,0 0 1,0 0-1,0 0 0,-1 0 0,1 0 1,0 0-1,0 0 0,0 0 1,0 0-1,0 0 0,0 0 0,0 0 1,0 0-1,0 0 0,0 0 0,0 0 1,-1 0-1,1 0 0,0 0 0,0 0 1,0 0-1,0 0 0,0 0 0,0 0 1,4-9-318,3-2-41,1 2 1,-1-1 0,2 1-1,10-10 1,42-31-1298,-42 35 1119,277-237-6763,-286 243 7670,1 0 1,17-10 0,-39 28 1745,1 0 0,-10 11 0,-20 20-957,4-9 80,-39 44 1,65-64-1067,1-1 1,1 2-1,0-1 0,1 1 1,0 0-1,0 1 1,1 0-1,-7 25 0,11-33-154,1 1-1,0 0 0,1-1 1,-1 1-1,1 0 0,0-1 0,0 1 1,1 0-1,0-1 0,0 1 1,0-1-1,1 1 0,0-1 1,0 1-1,0-1 0,0 0 1,6 8-1,-4-8-128,0 0 0,0-1 0,0 1 1,1-1-1,0 0 0,0 0 0,0 0 0,0-1 0,1 0 0,-1 0 1,1 0-1,0-1 0,0 0 0,0 0 0,0 0 0,7 0 1,5 1-147,0-2 0,-1 0 0,1-1 0,0-1 0,-1 0 0,1-2 0,26-6 1,122-46-1261,-113 36-612,39-14-3592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3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982 0 22309,'0'2'-94,"-1"1"-1,0-1 1,-1 0 0,1 1 0,0-1 0,-1 0-1,1 0 1,-1 0 0,1 0 0,-1 0-1,0-1 1,-3 3 0,-2 1 440,0-1 0,-13 5 0,5-2-393,-18 10 173,-135 71 20,106-51-194,-181 104 348,-101 52 751,332-186-1031,5-3-27,0 1 1,0-1 0,0 2 0,-7 7-1,13-13 1,0 1 0,1-1 0,-1 1 0,1-1 0,-1 1 0,1-1 0,0 1 0,-1 0 0,1-1 0,-1 1 0,1 0 0,0-1 0,0 1 0,-1 0 0,1-1 0,0 1 0,0 0 0,0 0 0,0-1 0,0 1 0,0 1 0,0-2-4,0 1 1,1 0 0,-1-1 0,0 1-1,1-1 1,-1 1 0,1-1 0,-1 0 0,1 1-1,-1-1 1,1 1 0,-1-1 0,1 0-1,-1 0 1,1 1 0,-1-1 0,1 0-1,0 0 1,0 1 0,5 0-62,-1 0 0,0 0 0,1-1 0,8 0 0,196 0-1204,-210 0 1275,7 0-22,0 1 1,0-1 0,0 1-1,0 1 1,8 2 0,-14-4 28,0 0 1,0 1-1,1-1 0,-1 1 1,0-1-1,0 1 1,0 0-1,-1-1 0,1 1 1,0 0-1,0 0 1,0-1-1,0 1 0,-1 0 1,1 0-1,0 0 1,-1 0-1,1 0 0,-1 0 1,1 0-1,-1 0 1,1 0-1,-1 1 0,0-1 1,0 0-1,0 0 1,1 0-1,-1 0 0,0 0 1,0 1-1,0-1 1,-1 0-1,1 0 0,0 0 1,0 0-1,-1 0 1,1 1-1,-1 0 0,-4 7 71,1 0 0,-1-1 0,-1 0 0,1 0 0,-1-1 0,-1 0 0,1 0 0,-12 9 0,0 1 49,1 0-10,-65 68 394,64-64-319,0 0 1,-16 28-1,32-46-161,0 0 0,1 0 0,-1 1 0,1-1 0,-1 1 0,1-1 0,0 1 0,-1 6 0,2-9-23,0-1-1,0 1 1,0 0-1,0-1 1,0 1-1,0 0 1,1-1-1,-1 1 1,0 0-1,0-1 1,1 1-1,-1-1 1,0 1-1,0 0 1,1-1-1,-1 1 1,1-1-1,-1 1 1,1-1-1,-1 1 1,1 0-1,1-1 3,-1 1-1,0-1 1,0 1-1,1-1 1,-1 0-1,0 1 1,1-1-1,-1 0 1,1 0-1,-1 0 1,0 0-1,1 0 1,-1 0-1,2-1 1,20-4 21,0-1 1,-1-1 0,33-15-1,-33 13-54,91-40-247,68-27-990,44 2-1205,-198 63 1841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27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606 0 15547,'-20'82'3819,"-15"42"-1902,9-56-1557,-66 121 1,-57 51-4,147-236-351,-86 120 259,74-107-127,0-1 0,-1 0-1,-1-1 1,-34 25 0,48-38-111,-1 0 0,1-1 0,-1 1 0,1-1 0,-1 0 1,0 0-1,0 0 0,1 0 0,-1 0 0,0 0 0,0-1 0,0 1 0,0-1 0,-5 0 0,7 0-13,-1-1-1,1 1 1,0 0-1,-1-1 0,1 1 1,0-1-1,0 0 0,0 1 1,-1-1-1,1 0 1,0 0-1,0 0 0,0 0 1,-1-1-1,0-1 3,0 1 0,1-1 0,-1 1-1,1-1 1,0 0 0,0 1 0,0-1 0,-1-5-1,-1-6 11,1 0 0,1 0 0,0 0-1,1 0 1,3-21 0,1 2-30,12-43 0,-7 44-38,1 0 0,22-45 0,-23 58 8,1 0 0,1 0 0,1 1-1,1 1 1,15-16 0,-23 27 22,0 1 0,1 0-1,-1 1 1,1-1-1,0 1 1,0 0-1,1 1 1,-1-1 0,11-3-1,-12 6 9,-1 0-1,0 0 1,1 0 0,-1 1-1,1-1 1,-1 1-1,1 0 1,-1 0 0,1 1-1,-1 0 1,1-1 0,-1 1-1,0 1 1,1-1-1,-1 1 1,7 3 0,-2 1 24,1 0 0,-1 1 0,0 0 0,0 1 0,-1 0 0,0 0 0,0 1 0,-1-1 0,0 2 0,-1-1 0,10 21 0,0 4 249,-2 1 1,13 47-1,-12-33 19,-4-8 10,2 0 0,31 66 0,-41-101-307,0-1 0,0 0 1,0 0-1,1 0 0,0-1 1,0 1-1,8 7 0,-10-11-113,0 0 0,0 0-1,-1 0 1,1 0 0,0 0-1,0 0 1,0-1 0,0 1-1,0 0 1,0-1 0,0 0 0,0 1-1,0-1 1,0 0 0,0 0-1,0 0 1,0-1 0,0 1 0,0 0-1,0-1 1,0 1 0,0-1-1,0 0 1,0 0 0,0 1-1,2-3 1,2-1-141,0 0 0,-1 0 0,1-1 0,-1 0 0,0 0 0,0 0 0,7-11 0,-2 1-383,15-31 1,-5 5-1126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3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 9874,'0'0'51,"0"0"1,-1 0-1,1 0 1,0 0-1,0 0 0,0 0 1,0 0-1,0 0 0,0 0 1,0 0-1,0 0 0,0 0 1,0 0-1,0 0 1,-1 0-1,1 0 0,0 0 1,0 0-1,0 0 0,0 0 1,0 0-1,0 0 0,0 0 1,0 0-1,0 0 1,0 0-1,0 0 0,0-1 1,0 1-1,0 0 0,0 0 1,0 0-1,0 0 1,0 0-1,0 0 0,0 0 1,0 0-1,0 0 0,0 0 1,0 0-1,0-1 0,0 1 1,0 0-1,0 0 1,0 0-1,0 0 0,0 0 1,0 0-1,0 0 0,0 0 1,0 0-1,0 0 0,0 0 1,0 0-1,0-1 1,0 1-1,0 0 0,0 0 1,0 0-1,0 0 0,0 0 1,0 0-1,1 0 0,-1 0 1,-6 6 1976,4 2-1339,-1 0 0,1 1 0,1-1 0,-1 0 0,1 11 0,1 46-338,1-46 83,-1 4-153,2-1-1,5 27 1,-5-39-144,1-1 1,-1 1 0,1-1 0,1 0 0,0 0 0,0 0 0,10 14 0,-13-22-107,0 1 0,1 0 0,-1-1 0,0 1-1,1-1 1,0 1 0,-1-1 0,1 0 0,0 0 0,-1 0 0,1 0 0,0 0 0,0 0 0,0 0 0,0-1 0,0 1 0,0-1 0,0 1 0,0-1 0,0 0 0,0 0 0,1 0 0,-1 0-1,0 0 1,0 0 0,0-1 0,0 1 0,0-1 0,0 1 0,0-1 0,0 0 0,0 0 0,2-1 0,4-3 20,0 0 1,0 0-1,0 0 0,-1-1 1,1-1-1,-2 1 1,10-12-1,38-56 114,-43 57-141,-2 0 0,0-1 0,0 0-1,-2 0 1,0-1 0,4-21 0,-10 34 2,-2 6 7,-2 13 22,-1 87 167,4-58-161,-1 2-93,2 0 0,8 59 0,-9-100-16,0-1 0,1 0 0,-1 0 0,1 1 0,-1-1 0,1 0 0,0 0 0,0 0 0,0 0 0,0 0 0,0 0 0,0 0 0,1 0 0,-1 0 0,1-1 0,-1 1 0,1-1 0,-1 1 0,1-1 0,4 3 0,-4-3 39,0-1 1,0 1-1,0-1 1,0 0 0,1 0-1,-1 0 1,0 0-1,0 0 1,0 0-1,1 0 1,-1-1-1,0 1 1,0-1 0,0 0-1,0 1 1,0-1-1,3-2 1,6-3-36,0-1 0,-1-1 0,1 0 1,-1 0-1,15-17 0,21-26-377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5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918 1 16932,'-8'6'-616,"4"-2"537,0 0 0,0 0 0,0-1 0,-1 0 0,1 0-1,-1 0 1,0 0 0,0-1 0,0 0 0,-9 3 0,-16 0 1621,-58 3 0,19-3-713,23 0-299,-30 2 1058,-107 26 0,164-28-1443,-123 36 433,120-33-503,0 1 1,1 1-1,0 1 0,-24 17 0,38-23-30,0 1 0,0 0 0,1 0 0,0 0 0,1 1 0,-1 0 0,-6 12 0,10-16-34,1 0 0,-1 0 0,1 0 0,0 0 0,0 0 0,0 0 0,0 1-1,1-1 1,-1 0 0,1 5 0,0-6-8,0 0-1,1-1 1,-1 1-1,1 0 1,-1 0 0,1 0-1,-1 0 1,1 0-1,0-1 1,0 1 0,0 0-1,0-1 1,0 1-1,0-1 1,1 1 0,-1-1-1,1 1 1,1 1-1,3 1-4,1 0-1,-1 0 1,1-1 0,-1 0-1,1 0 1,0 0-1,0-1 1,9 2 0,62 6-6,-64-8 7,214 4 35,-95-5 52,-129-1-74,1 0 1,-1 0 0,1 1-1,6 1 1,-10-1-10,-1-1 0,1 0 0,-1 0 0,0 0-1,1 0 1,-1 0 0,1 1 0,-1-1 0,1 0 0,-1 0 0,0 1 0,1-1 0,-1 0-1,0 1 1,1-1 0,-1 0 0,0 1 0,1-1 0,-1 0 0,0 1 0,0-1 0,1 1 0,-1-1-1,0 1 1,0-1 0,0 0 0,0 1 0,0-1 0,0 1 0,0-1 0,0 1 0,0-1-1,0 1 1,0-1 0,0 1 0,0-1 0,0 1 0,0-1 0,0 0 0,0 1 0,0-1 0,-1 1-1,1-1 1,0 1 0,0-1 0,-1 0 0,1 1 0,0-1 0,0 0 0,-1 1 0,1-1-1,0 0 1,-1 1 0,1-1 0,-1 1 0,-6 5 22,1-1 0,-1 1 0,0-1 0,0 0 1,-1-1-1,0 1 0,-8 2 0,-9 6 39,-201 118 551,214-125-586,-21 15 30,31-19-56,0-1 0,0 1 1,0 0-1,0 0 0,0 0 0,0 0 0,1 0 0,-1 0 1,1 0-1,-3 5 0,4-6-3,0-1 0,-1 1-1,1-1 1,0 1 0,0 0 0,0-1 0,0 1 0,0 0 0,0-1-1,0 1 1,0 0 0,0-1 0,0 1 0,0 0 0,1-1 0,-1 1-1,0-1 1,0 1 0,1 0 0,-1-1 0,0 1 0,1-1-1,-1 1 1,0-1 0,1 1 0,-1-1 0,1 1 0,-1-1 0,1 1-1,-1-1 1,1 0 0,-1 1 0,1-1 0,0 0 0,21 7-19,-22-7 19,17 3-27,1-1 0,-1-1 0,1 0 0,18-3 0,70-12-668,14-1-2351,-107 15 3071,0-1-1,20-5 1,-28 4-211,0 1-1,0-1 1,0 0 0,-1 0-1,1 0 1,-1-1 0,1 1-1,-1-1 1,7-6 0,8-11-1756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5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62 19548,'0'-2'-149,"-1"-1"0,1 1 0,0-1-1,0 0 1,0 1 0,0-1 0,0 1 0,1-1-1,0-4 1,0 5 259,0 1-1,0-1 0,0 0 1,0 1-1,0 0 1,0-1-1,0 1 1,1 0-1,-1-1 0,0 1 1,1 0-1,-1 0 1,1 0-1,-1 0 0,3-1 1,-1 1 59,0-1 0,0 1 0,0 0 0,0 0 0,0 0 0,0 0 0,0 1 0,1-1-1,-1 1 1,0 0 0,6 0 0,-7 1-153,0-1-1,0 0 1,0 1-1,-1-1 0,1 1 1,0 0-1,0 0 1,-1-1-1,1 1 0,-1 0 1,1 0-1,-1 1 1,1-1-1,-1 0 0,0 0 1,1 1-1,-1-1 1,0 1-1,0-1 0,0 1 1,0-1-1,1 4 1,0 0 6,0 1-1,0 0 1,0 0 0,-1 0 0,0 1 0,0-1-1,0 0 1,-1 0 0,0 1 0,-1 9 0,-1-6 55,0 0 0,-1 0 1,1-1-1,-2 1 0,-8 17 0,-2-3 159,-1-1-1,-1-1 1,-35 39-1,33-41-142,-1-1 0,-26 21 0,27-29-252,18-10 148,0-1 0,0 0-1,-1 0 1,1 0 0,0 0-1,0 0 1,0 0 0,0 0-1,0 0 1,-1 0 0,1 0-1,0 0 1,0 0-1,0 0 1,0 0 0,-1 0-1,1 0 1,0 0 0,0 0-1,0 0 1,0 0 0,-1 0-1,1 0 1,0 0-1,0 0 1,0 0 0,0 0-1,-1 0 1,1 0 0,0 0-1,0 0 1,0 0 0,0-1-1,0 1 1,0 0 0,-1 0-1,1 0 1,0 0-1,0-1 1,1-7-272,9-10-20,-9 17 269,22-35-341,3 1 0,1 1 0,44-42 0,17-22 109,-68 76 270,-15 17 98,0-1 1,0 1-1,0-1 1,-1-1-1,7-11 1,-11 17-74,1 1 0,-1 0 0,0-1 0,0 1 0,0-1 0,1 1 0,-1 0 0,0-1 0,0 1 0,0-1 0,0 1 0,0-1 0,0 1 1,0-1-1,0 1 0,0 0 0,0-1 0,0 1 0,0-1 0,0 1 0,0-1 0,0 1 0,0-1 0,-1 0 0,1 1 6,-1 0-1,1 0 1,-1 0-1,1 0 1,-1-1 0,1 1-1,0 0 1,-1 0-1,1 0 1,-1 0-1,1 0 1,-1 0-1,1 0 1,-1 1-1,1-1 1,0 0-1,-1 0 1,1 0 0,-1 1-1,-23 11 688,12-3-517,1 1 1,0-1 0,0 2-1,1 0 1,0 0 0,1 1-1,-13 20 1,17-25-185,1 1-1,0-1 1,1 1 0,0 0 0,0 0-1,0 1 1,1-1 0,0 1 0,1-1-1,0 1 1,0-1 0,1 1 0,0 0-1,2 12 1,-2-18-138,1 0-1,0 0 1,0 0-1,0 0 0,0 0 1,0 0-1,1 0 1,-1 0-1,1 0 1,0 0-1,0-1 1,0 1-1,0-1 0,0 1 1,0-1-1,1 0 1,-1 0-1,4 2 1,-2-2-69,0 0 0,0 0 0,1-1 0,-1 0 0,0 0 0,0 0 0,1 0 0,-1-1 0,1 1 0,-1-1 0,9-1 0,0-1-153,0 0 0,0-1 0,0-1 1,0 0-1,0 0 0,-1-2 0,21-11 0,6-9-2762,1-5-3520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6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19220,'9'-1'-16,"0"1"0,0-1 1,0-1-1,-1 1 0,1-2 0,-1 1 0,1-1 0,12-7 0,-13 7 189,-1 1 0,0-1 0,1 1-1,-1 0 1,11-1 0,-16 3-119,0-1 0,1 1 1,-1 0-1,0 0 0,1 0 1,-1 0-1,0 1 0,0-1 0,0 0 1,1 1-1,-1 0 0,0-1 0,0 1 1,0 0-1,0 0 0,0 0 0,0 1 1,0-1-1,0 0 0,0 1 0,-1-1 1,4 4-1,-2 0 30,-1 0 1,1 1 0,-1-1-1,0 1 1,0 0-1,-1 0 1,1-1-1,-2 1 1,1 0 0,0 0-1,-1 7 1,-1 7 133,0 0-1,-5 20 1,0-14 96,-1 0-1,-1-1 0,-2 0 0,-14 29 1,-18 45 850,41-96-1132,0 0 0,0 1 0,0-1 0,1 1 0,-1-1-1,1 6 1,0-8-54,0 0 0,0-1 0,0 1 0,0 0-1,0-1 1,0 1 0,1 0 0,-1-1 0,0 1 0,1-1 0,-1 1-1,0-1 1,1 1 0,-1 0 0,0-1 0,1 0 0,-1 1 0,1-1-1,-1 1 1,1-1 0,-1 1 0,1-1 0,0 0 0,-1 1 0,1-1-1,-1 0 1,1 0 0,0 0 0,-1 1 0,1-1 0,0 0 0,-1 0-1,1 0 1,0 0 0,-1 0 0,1 0 0,0 0 0,-1 0 0,1 0-1,0 0 1,-1-1 0,2 1 0,9-3-114,-1 0 1,1 0-1,-1-1 1,0-1-1,0 1 1,9-8-1,2-1-126,33-27 1,-5-7-882,-2-4-1062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6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899 56 21349,'51'-22'-2026,"-47"20"2188,-1 0 0,0 0 0,1 0 0,-1 0 0,0-1 0,3-3 0,-6 6-133,1 0 0,-1 0 0,0 0 1,1 0-1,-1-1 0,0 1 0,0 0 0,0 0 1,1-1-1,-1 1 0,0 0 0,0 0 1,0-1-1,1 1 0,-1 0 0,0-1 0,0 1 1,0 0-1,0-1 0,0 1 0,0 0 0,0-1 1,0 1-1,0 0 0,0-1 0,0 1 1,0 0-1,0-1 0,0 1 0,0 0 0,0 0 1,0-1-1,0 1 0,0 0 0,0-1 1,0 1-1,-1 0 0,1-1 0,0 1 0,0 0 1,0 0-1,-1-1 0,1 1 0,0 0 0,0 0 1,-1-1-1,1 1 0,0 0 0,0 0 1,-1 0-1,1 0 0,0-1 0,-1 1 0,1 0 1,0 0-1,-1 0 0,1 0 0,0 0 0,-1 0 1,1 0-1,0 0 0,-1 0 0,1 0 1,0 0-1,-1 0 0,1 0 0,-1 0 0,-10 0 121,0-1-1,-1 2 1,1 0-1,-20 3 1,-50 17-112,71-18-5,-151 47 482,3 6-1,-162 84 0,292-127-448,10-5-51,1 0 0,0 1 0,1 1-1,-1 0 1,-21 20 0,37-30-20,0 1 0,0 0 0,0 0 1,0 0-1,0 0 0,1 0 0,-1 0 0,0 0 0,1 0 1,-1 1-1,0-1 0,1 0 0,-1 0 0,1 0 0,0 1 0,-1-1 1,1 0-1,0 1 0,0 0 0,0-1-1,1 0 0,-1 0 0,0 0 0,1 0 1,-1-1-1,1 1 0,-1 0 0,1 0 0,-1-1 0,1 1 0,-1 0 0,1-1 0,0 1 0,0-1 1,-1 1-1,1-1 0,0 1 0,0-1 0,-1 1 0,3 0 0,4 1-23,0 0-1,0 0 1,1-1-1,-1 0 1,9 0 0,128 3-131,9-1 113,-124 0 45,0 0-1,0 2 1,35 11 0,-58-14 12,0 0 1,0 0-1,-1 1 1,10 5 0,-13-7-2,-1 0 0,0-1 0,0 1 1,0 0-1,0 0 0,0 0 0,0 0 1,0 1-1,0-1 0,0 0 0,0 0 1,-1 0-1,1 1 0,0-1 0,-1 0 1,1 1-1,-1-1 0,0 1 0,1-1 1,-1 0-1,0 1 0,0-1 0,0 1 1,0-1-1,0 1 0,0 1 0,-1 1 21,-1 1 0,1-1 0,-1 0 0,0 1 0,0-1-1,-1 0 1,1 0 0,-1 0 0,0-1 0,0 1 0,0-1 0,-4 4-1,-8 6 85,-25 16 0,33-23-86,-52 32 151,27-17-14,-54 44 1,85-64-161,-13 14 30,14-15-35,0 0 0,-1 0 1,1 1-1,0-1 0,0 0 1,-1 0-1,1 1 0,0-1 1,0 0-1,0 0 0,0 1 1,0-1-1,0 0 0,-1 1 1,1-1-1,0 0 0,0 0 1,0 1-1,0-1 0,0 0 1,0 1-1,0-1 0,0 0 1,0 1-1,0-1 0,0 0 0,0 0 1,0 1-1,1-1 0,-1 0 1,0 1-1,0-1 0,0 0 1,0 0-1,0 1 0,1-1 1,-1 0-1,0 0 0,0 0 1,0 1-1,1-1 0,-1 0 1,0 0-1,0 0 0,1 1 1,-1-1-1,0 0 0,1 0 1,-1 0-1,0 0 0,0 0 1,1 0-1,-1 0 0,0 0 1,1 0-1,-1 0 0,1 0 1,8 1-25,0 0 1,1-1 0,-1 0-1,1-1 1,12-2 0,51-14-567,-64 15 465,131-41-1998,-41 12 2052,-37 13-608,-4 1-218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7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7 8370,'-13'-5'-2242,"6"4"2521,0 1 0,-1 0 0,-6 1 0,9-1-547,4 0 135,-1 0-1,0 1 1,1-1 0,-1 0-1,0 1 1,1-1 0,-1 1-1,1-1 1,-1 1 0,1 0-1,-1 0 1,1-1 0,-1 1-1,1 0 1,0 0 0,-2 2-1,0 0 124,1 1 0,0-1 0,-1 1 0,-2 7 0,3-7 928,0 0 0,0 0 0,-1 0 0,-3 5 0,-4 5 1738,10-13-2338,-1 1-1,0 0 1,0 0 0,0-1-1,0 1 1,-1-1-1,1 1 1,0-1-1,-1 1 1,1-1-1,-1 0 1,1 0 0,-1 0-1,0 0 1,1 0-1,-4 1 1,45-18 3963,3-2-3856,-31 14-302,1 0 1,0 1-1,0 1 0,0 0 0,1 0 1,22 2-1,-31 0-72,-1 0 0,1 1 0,0-1 0,-1 1 0,1 0 0,-1 1 0,1-1 0,-1 1 0,0 0 0,1 0 0,-1 0 0,0 1 0,0-1 0,-1 1 0,1 0 0,0 0 0,-1 0 0,0 1 0,0-1 0,0 1 0,0 0 0,3 5 0,-4-5 0,-1 0 0,0 0-1,0-1 1,0 2-1,0-1 1,0 0 0,-1 0-1,0 0 1,0 0-1,0 0 1,0 0-1,0 0 1,-1 0 0,0 0-1,0 0 1,0 0-1,-1 0 1,1 0-1,-1 0 1,-3 5 0,-4 6 86,0-1 0,-1 0 0,-19 20 0,-91 81 23,118-113-178,-9 11-269,11-13 276,0 0 1,0 0-1,0 0 1,0 1-1,1-1 1,-1 0-1,0 0 1,0 0-1,0 0 0,0 0 1,0 0-1,1 1 1,-1-1-1,0 0 1,0 0-1,0 0 1,1 0-1,-1 0 0,0 0 1,0 0-1,0 0 1,0 0-1,1 0 1,-1 0-1,0 0 1,0 0-1,0 0 0,1 0 1,-1 0-1,0 0 1,0 0-1,0 0 1,0 0-1,1-1 1,-1 1-1,0 0 1,0 0-1,0 0 0,1 0 1,4-2-112,1-1 1,0 1-1,9-6 1,6-8-233,0 0 0,-1 0 0,26-30 0,46-66-1193,-81 97 1348,-1-1 1,9-17-1,-16 29 236,-1-1 0,0 1 0,-1-1 1,1 1-1,-1-1 0,0 0 0,0 0 0,0 0 0,0 0 0,-1 1 0,0-1 0,0 0 1,-1-5-1,0 8 10,1 1 0,0 0 0,0-1 1,-1 1-1,1 0 0,-1-1 1,1 1-1,-1 0 0,0 0 0,1 0 1,-1 0-1,0 0 0,0 0 0,0 0 1,0 0-1,0 0 0,0 0 1,0 0-1,0 0 0,0 0 0,0 1 1,0-1-1,-1 1 0,1-1 0,0 1 1,-1-1-1,1 1 0,0 0 1,-1-1-1,1 1 0,0 0 0,-1 0 1,1 0-1,0 0 0,-3 1 0,0-1 20,0 1-1,0 0 0,1 0 0,-1 1 1,0-1-1,1 1 0,-1 0 0,1 0 0,-1 0 1,1 0-1,-5 5 0,-1 1-32,1 1 0,0 0 0,1 0 1,0 1-1,0 0 0,1 1 0,1-1 0,-1 1 0,2 0 0,-1 0 0,2 1 0,-1-1 0,2 1 1,0 0-1,0 0 0,1 0 0,0 0 0,1 0 0,0 0 0,3 16 0,-2-23-85,0 0 0,0-1 0,0 1 0,1 0 0,0-1-1,0 1 1,0-1 0,0 0 0,1 0 0,-1 0 0,1 0-1,0 0 1,7 7 0,-6-8-159,1 1 0,0 0 0,1-1-1,-1 0 1,1 0 0,-1 0 0,1-1 0,0 0 0,10 2-1,0-1-26,0-1 0,0-1-1,0 0 1,0-1-1,1-1 1,-1-1 0,21-4-1,-18 2-662,0-1-1,-1-1 1,26-12-1,-2-4-4339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8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27 19924,'-12'-16'-1860,"12"10"3345,11 2 195,-11 4-1655,1 0 0,0 0 0,-1 0 1,1 0-1,0 1 0,-1-1 1,1 0-1,0 0 0,-1 1 0,1-1 1,-1 1-1,1-1 0,0 0 1,-1 1-1,1-1 0,-1 1 1,1-1-1,-1 1 0,0-1 0,1 1 1,-1 0-1,0-1 0,1 1 1,-1-1-1,0 1 0,0 0 0,1-1 1,-1 1-1,0 0 0,0-1 1,0 1-1,0 0 0,0 0 1,2 25 495,-13 78 758,8-83-1118,0-7-50,2 0-1,0 0 0,1 0 0,0 1 0,4 23 0,-3-35-89,0 1-1,0 0 1,0 0-1,1-1 1,-1 1 0,1-1-1,0 1 1,0-1-1,0 0 1,0 0-1,4 4 1,-4-5-12,0 0 0,1 0 0,-1-1-1,0 1 1,1-1 0,-1 0 0,1 0 0,0 0 0,-1 0 0,1 0 0,0 0 0,0-1 0,-1 1 0,1-1 0,0 0 0,0 0 0,4 0 0,2-1-13,0 0 0,0-1 0,-1 0 1,1-1-1,-1 0 0,1 0 0,-1-1 0,0 0 1,0 0-1,0-1 0,-1 0 0,1 0 0,9-10 1,5-6-53,-2-1-1,32-42 1,-36 40-86,22-45 0,-44 81 85,1 0-1,1 0 1,0 1-1,1-1 1,0 1-1,1 0 0,0 0 1,1 0-1,0 0 1,1 0-1,1 0 1,2 18-1,-2-27 30,0-1 0,1 1 0,-1-1 0,0 1 0,1-1 0,0 0 0,0 0 1,0 0-1,0 0 0,0 0 0,1 0 0,-1 0 0,1-1 0,0 1 0,0-1 0,0 0 0,0 0 0,0 0 0,0 0 0,5 1 0,-3-1 6,1 0 0,0 0 0,0-1 0,0 1 0,0-2 0,-1 1 0,1-1 0,0 1 0,0-2 0,0 1 0,12-3 0,34-12-419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9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923 4 17428,'-12'-2'408,"0"1"1,1 1-1,-1-1 0,0 2 1,0 0-1,0 0 1,-12 4-1,-579 121 2077,513-106-1849,69-16-453,15-3-106,-1 0 0,0 1 0,1 0 0,-1 0 0,-11 6 0,35-8-14,70-5-111,53-1-10,-120 6 52,0 1 1,1 1-1,-1 1 1,35 11 0,-51-13 7,0 0 0,0 1 0,0-1 1,-1 1-1,1 0 0,-1 0 0,6 5 0,-8-6 4,0 0-1,0 0 1,0 0-1,0 0 0,0 0 1,-1 1-1,1-1 0,0 0 1,-1 1-1,1-1 0,-1 0 1,1 1-1,-1-1 1,0 0-1,1 1 0,-1-1 1,0 1-1,0-1 0,0 1 1,0-1-1,0 1 0,-1-1 1,1 0-1,0 1 1,-1-1-1,0 3 0,-1 1 31,-1 1 0,1-1 0,-1 0-1,-1 0 1,1 0 0,0 0 0,-1-1-1,-5 5 1,-38 32 212,33-31-182,-99 84 440,-83 65 267,183-150-709,7-5-29,-1 0 0,2 0 0,-1 1-1,0 0 1,1 0 0,0 1 0,0-1 0,-6 10 0,11-14-34,-1-1 0,1 0 1,0 1-1,0-1 1,0 1-1,0-1 0,0 0 1,0 1-1,0-1 0,0 1 1,0-1-1,0 0 1,0 1-1,0-1 0,0 0 1,0 1-1,0-1 0,0 1 1,0-1-1,1 0 1,-1 1-1,0-1 0,0 0 1,0 1-1,1-1 0,-1 0 1,0 1-1,0-1 0,1 0 1,-1 0-1,0 1 1,1-1-1,-1 0 0,0 0 1,1 0-1,-1 1 0,0-1 1,1 0-1,-1 0 1,0 0-1,1 0 0,-1 0 1,1 0-1,-1 0 0,20 3 1,-18-3-1,26-1-100,1-1 0,46-9 0,-15 2-304,174-36-3356,-189 33 3139,-1-3 0,-1-1 0,49-26 0,-34 11-787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9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21269,'1'-2'-21,"-1"0"0,0 0 0,1 0 0,-1 0 0,1 0 0,0 1 1,0-1-1,0 0 0,0 0 0,0 0 0,0 0 0,0 1 0,0-1 1,1 1-1,-1-1 0,0 1 0,1-1 0,0 1 0,-1 0 0,1 0 1,0 0-1,3-2 0,5-2 308,0 1 0,0 0-1,11-3 1,-13 5-269,0-1 74,1 0 0,0 1 1,-1 1-1,14-2 0,-21 3-82,1 0 0,-1 0-1,1 0 1,-1 0 0,1 0 0,-1 0 0,1 0-1,-1 1 1,1-1 0,-1 0 0,1 1 0,-1-1-1,1 1 1,-1 0 0,0-1 0,1 1 0,-1 0-1,0 0 1,0 0 0,0 0 0,0 0 0,0 0 0,0 0-1,0 0 1,0 1 0,0-1 0,0 0 0,0 1-1,-1-1 1,1 0 0,-1 1 0,1-1 0,-1 1-1,1 1 1,0 4 36,-1 0 0,1 0 0,-2 0 1,1 0-1,-1 0 0,0 0 0,0 0 0,-4 9 0,-22 55 232,22-59-244,-99 219 299,89-186-1218,18-47-1981,6-9 585,10-16-379,59-84 849,-49 71-702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49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53 11891,'17'-11'-1770,"5"-3"-12,-6-3 3639,-13 9 2058,-9 6 429,-12 7-1318,8 2-2834,0-1 0,0 2 0,0-1 0,1 2 0,0-1 1,0 1-1,1 0 0,1 1 0,-1 0 0,-9 17 0,6-5 52,0 1 0,1 0 0,1 0 0,-7 30-1,15-49-194,0 0 0,0 0 0,0 0 0,1 0 0,-1 0 0,1 0 0,0 1 0,0-1 0,1 0 0,1 6 0,-2-8-64,1 0-1,0-1 1,0 1 0,0 0-1,0-1 1,0 1-1,0-1 1,0 1-1,0-1 1,1 1 0,-1-1-1,1 0 1,-1 0-1,1 0 1,-1 0-1,1 0 1,0 0 0,-1 0-1,1 0 1,0-1-1,0 1 1,-1 0-1,1-1 1,3 1 0,8 1-390,0-1 0,1 0 0,-1-1 0,1 0 0,-1-1 0,0-1 0,1 0 0,-1-1 1,0 0-1,20-8 0,-8 0-647,0 0 1,0-2-1,-1 0 1,24-20-1,-7 3-5545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29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84 186 6809,'-12'5'-738,"-20"13"-1,27-15 1865,1 0-1,-1 1 0,1 0 1,0-1-1,0 1 0,0 1 1,-5 6 3387,10-15-3318,5-9-790,55-74 798,3-6-982,-60 87-212,-1 1-13,0 0 1,0 0 0,0 0-1,1 1 1,0-1-1,0 1 1,6-6-1,-9 10 3,-1 0 0,0 0 1,1 0-1,-1 0 0,0 0 0,1 0 0,-1 0 0,0 0 0,1 0 0,-1 0 0,0 0 0,1 1 0,-1-1 0,0 0 0,1 0 0,-1 0 0,0 0 0,0 1 0,1-1 0,-1 0 0,0 0 0,0 0 0,1 1 0,-1-1 0,0 0 0,0 0 0,0 1 0,1-1 0,-1 0 0,0 1 0,0-1 0,0 0 0,0 1 0,0-1 0,0 0 0,0 1 0,0-1 0,1 0 0,-1 1 1,0-1-1,-1 1 0,5 18-10,-4-16 8,3 15-30,0 1 0,2-1 0,0 0 0,10 26 1,-12-39-113,-1 0 0,1 0 0,-1 0 0,1 0 0,1 0 0,-1-1 0,1 0 1,0 1-1,0-1 0,0 0 0,0-1 0,1 1 0,0-1 0,-1 0 0,1 0 0,0 0 0,0-1 1,1 0-1,5 2 0,0-2 67,0 0 0,-1-1 0,1 0 0,0-1 1,0 0-1,0-1 0,19-3 0,-27 3-164,0 0 0,1 0 0,-1 0 0,0-1 0,5-2 0,9-8-2684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0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26 14923,'-1'-1'17,"1"1"0,0-1-1,-1 0 1,1 1 0,0-1-1,-1 1 1,1-1 0,0 1-1,0-1 1,0 0 0,0 1 0,0-1-1,-1 0 1,1 1 0,0-1-1,0 0 1,1 1 0,-1-1-1,0 1 1,0-1 0,0 0-1,0 1 1,0-1 0,1 1 0,-1-1-1,0 0 1,0 1 0,1-1-1,-1 1 1,1-2 0,1 2 114,-1-1 0,0 0-1,1 0 1,-1 1 0,1-1 0,-1 1 0,1-1 0,-1 1 0,1 0 0,-1 0 0,3-1 0,-3 1-80,0 1 1,0-1 0,0 0 0,0 0 0,-1 1 0,1-1 0,0 0-1,0 1 1,0-1 0,-1 0 0,1 1 0,0-1 0,0 1 0,-1 0-1,1-1 1,0 1 0,-1 0 0,1-1 0,-1 1 0,1 0 0,-1-1-1,1 1 1,-1 0 0,0 0 0,1 0 0,-1-1 0,0 1-1,1 2 1,5 27 976,-4 45 433,-3-52-943,1 0 0,5 33 0,-4-55-478,-1 1-1,0-1 1,0 1-1,1-1 1,-1 1 0,1-1-1,0 1 1,-1-1-1,1 0 1,0 1-1,0-1 1,-1 0 0,1 1-1,0-1 1,1 0-1,1 2 1,-2-2-17,0-1 1,0 0-1,0 0 1,0 1-1,0-1 0,0 0 1,0 0-1,1 0 1,-1 0-1,0 0 0,0 0 1,0 0-1,0-1 1,0 1-1,0 0 1,0 0-1,0-1 0,0 1 1,0-1-1,0 1 1,0-1-1,0 0 1,0 1-1,0-1 0,0-1 1,7-4 26,-1 0 1,0-1-1,0-1 0,0 1 1,-1-1-1,7-12 1,28-55-71,-38 69 20,8-16-18,-3 8-10,-1-1 0,7-20 1,-17 45 19,-7 25 126,-10 54 0,18-72-153,1 1 0,0 0 0,1-1 0,4 26 0,-4-41 0,1 1 1,-1-1-1,1 1 0,0-1 0,-1 1 0,1-1 1,0 0-1,0 1 0,1-1 0,-1 0 0,0 0 1,1 0-1,-1 0 0,1 0 0,0 0 1,0 0-1,0 0 0,-1-1 0,2 1 0,-1-1 1,0 1-1,0-1 0,0 0 0,1 0 0,-1 0 1,1 0-1,-1 0 0,0-1 0,1 1 1,-1-1-1,1 1 0,0-1 0,-1 0 0,5 0 1,7-2-30,0-1 0,-1 0 1,0-1-1,14-6 0,53-25-788,-63 27 588,62-30-1501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1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981 1 20100,'-11'9'294,"0"-1"0,-1 1 0,0-2 0,0 0 0,-23 10 0,-69 19 1071,66-24-1128,-321 96-67,22-8 847,326-97-1018,8-2-8,0-1 0,0 1 0,0 0-1,0 0 1,0 0 0,0 1 0,1-1-1,-1 1 1,1-1 0,-1 1-1,1 0 1,-3 2 0,5-4 7,0 0 0,0 0 0,0 0 0,0 0 0,0 1 0,-1-1 0,1 0 1,0 0-1,0 0 0,0 0 0,0 0 0,0 1 0,0-1 0,0 0 0,0 0 0,0 0 0,0 0 0,0 1 0,0-1 1,0 0-1,0 0 0,0 0 0,0 0 0,0 0 0,1 1 0,-1-1 0,0 0 0,0 0 0,0 0 0,0 0 0,0 0 1,0 1-1,0-1 0,0 0 0,0 0 0,1 0 0,-1 0 0,0 0 0,0 0 0,0 0 0,0 0 0,0 0 0,1 1 1,-1-1-1,0 0 0,0 0 0,0 0 0,0 0 0,0 0 0,1 0 0,-1 0 0,0 0 0,0 0 0,0 0 0,0 0 1,1 0-1,8 1-25,1 0 1,-1 0-1,16-2 1,-6 1 6,125-3-43,124 4-14,-255 0 68,0 0-1,0 1 0,0 1 1,0 0-1,14 6 1,-25-9 14,0 1 1,-1 0 0,1-1 0,0 1-1,-1 0 1,1 0 0,-1 0-1,1 0 1,-1 0 0,0 1-1,0-1 1,1 0 0,-1 1-1,0-1 1,0 1 0,0-1-1,0 1 1,0-1 0,-1 1-1,2 3 1,-2-3 10,0 0 0,0 1 0,0-1 0,0 0 1,0 0-1,-1 0 0,1 0 0,-1 1 0,1-1 0,-1 0 0,0 0 0,0 0 0,0 0 0,-2 3 0,-5 5 85,0 0 0,0 0-1,-1-1 1,-16 13 0,22-20-78,-107 82 575,73-59-388,1 2 0,-40 40 0,74-66-202,-1 3 9,-1-1 0,1 1-1,0 0 1,-2 4-1,4-7-14,1-1 0,-1 1-1,1-1 1,0 1 0,-1 0-1,1-1 1,0 1 0,0 0-1,-1-1 1,1 1 0,0 0-1,0 0 1,0-1 0,0 1-1,0 0 1,0 0 0,0-1-1,0 1 1,0 0 0,0-1-1,0 1 1,1 0 0,-1-1-1,0 1 1,0 0 0,1-1 0,-1 1-1,1 0 1,-1-1 0,0 1-1,1-1 1,-1 1 0,1 0-1,-1-1 1,1 1 0,1 0-1,1 0-2,1 0 1,-1 0-1,1 0 0,-1 0 0,1 0 0,0-1 1,-1 0-1,1 0 0,6 0 0,-1 0-12,18-1-190,1-2 0,34-6 1,57-19-1045,-76 17 584,146-39-2514,-134 32 1057,72-33 0,-84 29-3146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18 22101,'-6'-1'-1211,"5"1"1125,0 0 1,0 0-1,0-1 1,-1 1-1,1 0 0,0 0 1,0 0-1,0 1 1,0-1-1,0 0 1,-1 0-1,0 1 1,23 12 2201,-19-11-2134,0-1 1,1 1-1,-1 1 1,0-1-1,0 0 0,0 0 1,-1 1-1,1-1 1,-1 1-1,1-1 0,-1 1 1,0 0-1,0 0 1,0 0-1,0-1 0,0 1 1,-1 0-1,1 4 1,0 6 189,-1 0 1,-1 25-1,-1-18 105,-1 16 225,2-23-225,0 0 1,0 0-1,1 1 0,3 15 1,-3-28-258,0 0 0,0-1 0,0 1 0,0 0 1,0 0-1,1 0 0,-1 0 0,0-1 1,1 1-1,-1 0 0,0 0 0,1-1 1,-1 1-1,1 0 0,-1-1 0,1 1 1,0 0-1,-1-1 0,1 1 0,-1-1 1,1 1-1,0-1 0,0 1 0,-1-1 1,1 0-1,0 1 0,1-1 0,0 1-2,0-1 1,-1 0-1,1-1 0,0 1 1,0 0-1,-1 0 0,1-1 0,0 1 1,-1-1-1,1 0 0,0 1 0,2-3 1,3-1-15,-1 0 1,1-1 0,-1 0 0,0 0 0,6-7 0,14-23-210,-2 0-1,-1-2 1,24-50-1,-18 31 60,-22 46 251,-11 22 79,-1 1-137,-26 102 317,28-98-348,0 0-1,2 1 1,0-1 0,2 34 0,0-47-41,-1-1 1,1 1 0,0 0 0,0 0 0,0-1 0,0 1-1,1-1 1,-1 1 0,4 4 0,-3-6-40,-1 0 1,0-1 0,1 1-1,0-1 1,-1 1-1,1-1 1,0 0-1,-1 1 1,1-1-1,0 0 1,0 0-1,0 0 1,0-1-1,0 1 1,0 0 0,0-1-1,0 0 1,1 1-1,2-1 1,4 0-169,0-1 1,0 1-1,0-2 1,0 1-1,0-2 0,14-4 1,1-2 258,25-15 0,67-47-2605,-63 33-1146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1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14 121 21141,'0'0'-163,"-1"0"1,0 0 0,1 0 0,-1 0 0,0 0 0,1 0-1,-1 0 1,0 0 0,1 0 0,-1-1 0,0 1 0,1 0 0,-1 0-1,0-1 1,1 1 0,-1 0 0,1-1 0,-1 1 0,0-1-1,1 0 224,0 0-1,-1 0 0,1 1 1,0-1-1,0 0 0,0 0 1,0 1-1,0-1 0,0 0 0,0 1 1,1-1-1,-1 0 0,0 0 1,0 1-1,1-1 0,-1 0 0,0 1 1,1-1-1,-1 0 0,0 1 1,1-1-1,0 0 0,7-8 388,0 0 0,1 1 0,-1 0 1,2 0-1,16-10 0,-22 16-387,37-23 411,-37 23-376,-1 0 0,1 0-1,0 1 1,-1 0-1,1 0 1,0 0 0,0 0-1,0 1 1,6-1-1,-9 1-58,0 0 0,0 0 1,1 1-1,-1-1 0,0 0 0,0 1 0,0-1 0,0 0 0,0 1 0,0 0 0,0-1 0,-1 1 0,1-1 0,0 1 0,0 0 0,0 0 0,0 0 1,-1-1-1,1 1 0,0 0 0,-1 0 0,1 0 0,-1 0 0,1 0 0,-1 0 0,1 0 0,-1 0 0,0 0 0,0 0 0,1 0 0,-1 2 0,1 4 122,-1 0-1,0 0 1,-1 13-1,1-11-40,-16 117 1281,3-32-564,13-89-813,-1-1 17,1 0-1,0 1 1,0-1-1,1 9 1,-1-12-45,0-1 0,0 1 0,0 0 1,1-1-1,-1 1 0,0 0 0,0-1 1,1 1-1,-1-1 0,0 1 1,1 0-1,-1-1 0,1 1 0,-1-1 1,1 1-1,-1-1 0,1 1 1,-1-1-1,1 0 0,-1 1 0,1-1 1,0 1-1,-1-1 0,1 0 1,0 0-1,-1 1 0,1-1 0,0 0 1,-1 0-1,1 0 0,0 0 1,-1 0-1,1 0 0,0 0 0,-1 0 1,1 0-1,1 0 0,4-2-237,1 0-1,-1 0 1,1-1-1,-1 0 1,0 0 0,0 0-1,0-1 1,0 1-1,9-9 1,-3 2-107,34-25 111,44-44 0,-45 34-581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21725,'5'-3'45,"0"-1"-1,1 1 1,-1-1 0,1 2 0,-1-1 0,1 0 0,0 1 0,0 0 0,0 1 0,0-1 0,1 1-1,-1 0 1,0 1 0,11 0 0,-7 0-38,0 1-1,0 0 0,0 1 1,-1 0-1,1 1 0,0 0 1,-1 0-1,0 1 1,0 0-1,0 1 0,0 0 1,-1 0-1,0 1 1,0 0-1,0 0 0,-1 1 1,10 11-1,7 10 23,-2 2 1,-1 0-1,23 47 0,-2 2 151,-3 2-1,-4 1 0,35 125 1,-40-90-83,-5 1 1,9 123 0,-14 248 47,-42-3 127,-38 41 326,-28-3-54,9-62-572,21 0-900,35-207-2231,17-215 2828,6-40 315,0 0 0,0 1 0,0-1 0,0 0 0,0 0 0,-1 0 1,1 1-1,0-1 0,0 0 0,0 0 0,0 1 0,0-1 0,0 0 0,0 0 0,-1 0 0,1 0 1,0 1-1,0-1 0,0 0 0,0 0 0,-1 0 0,1 0 0,0 0 0,0 0 0,0 1 1,-1-1-1,1 0 0,0 0 0,0 0 0,0 0 0,-1 0 0,1 0 0,0 0 0,0 0 1,-1 0-1,1 0 0,0 0 0,0 0 0,0 0 0,-1 0 0,1 0 0,0 0 0,0 0 1,0 0-1,-1-1 0,1 1 0,0 0 0,0 0 0,0 0 0,-1 0 0,1 0 0,0 0 0,0-1 1,0 1-1,0 0 0,-1 0 0,1 0 0,0 0 0,0-1 0,-10-15-1244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5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958 219 6241,'0'-22'2473,"1"1"0,1-1 0,6-25 0,-5 35-1519,0 0 1,1 0 0,1 0 0,0 1 0,0 0 0,14-21 0,-14 28-107,-4 9-404,-5 13-170,-28 65 50,12-35-254,-155 324 256,80-182-122,-81 186 299,19 11 11,-75 400 290,185-556-579,-27 349 0,67-428-143,7 0 0,39 299 0,-9-276-43,8-2 1,75 211-1,-79-290-67,5-2 1,3-1-1,63 100 0,-99-183 165,5 9-882,-10-21 345,-4-11 457,-2-1-163,-1 1 0,-8-18 0,-5-5-194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8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61 4033,'-4'3'9351,"4"-3"-9084,6 3 5922,18 1-2680,-21-4-4185,38 2 1086,0-1 0,0-2 0,73-12 0,-48 5-270,40-3-29,-14 3-7,93-21 0,-175 25-21,-27 4 3,12 1-72,-119 13 175,60-4-81,-84 13 144,-274 80 0,409-99-235,6-3-11,0 1-1,1 0 1,-1 1-1,1-1 1,0 1-1,0 0 1,0 1-1,-6 4 1,12-8-7,-1 0 0,1 0 0,0 1 0,-1-1 0,1 0 0,0 0 0,-1 1 0,1-1 0,0 0 0,0 0 0,-1 1 0,1-1 1,0 0-1,0 1 0,-1-1 0,1 0 0,0 1 0,0-1 0,0 0 0,0 1 0,0-1 0,0 1 0,0-1 0,0 0 0,0 1 0,0-1 0,0 0 0,0 1 0,0-1 0,0 1 0,0-1 1,0 0-1,0 1 0,0-1 0,0 0 0,0 1 0,1-1 0,-1 1 0,0-1 0,0 0 0,0 0 0,1 1 0,-1-1 0,0 0 0,0 1 0,1-1 0,-1 0 0,1 1 0,17 6-36,-17-7 34,44 9-44,1-1 0,57 2 0,-57-7 40,1 2 0,49 13-1,-90-17 9,0 1-1,-1 0 0,1 0 1,0 0-1,9 7 0,-14-8 1,1 0 0,-1 0 1,0-1-1,0 1 0,0 0 0,0 1 0,0-1 0,0 0 0,0 0 0,0 0 1,0 1-1,-1-1 0,1 0 0,0 1 0,-1-1 0,1 1 0,-1-1 1,1 0-1,-1 1 0,0-1 0,0 1 0,0-1 0,0 1 0,0-1 0,0 1 1,0-1-1,-1 4 0,-1 0 4,0 0 1,0 0-1,0 0 1,-1 0-1,0-1 0,0 1 1,0-1-1,-1 1 1,0-1-1,1 0 0,-7 4 1,-8 7 24,-27 16 0,36-25-20,-123 73 101,-44 32 14,172-108-125,-1 1 1,1-1 0,0 1-1,0 0 1,-4 6 0,7-9-1,0-1 0,1 1 0,-1 0 0,1-1 0,0 1 0,-1 0 0,1 0 0,-1-1 0,1 1 0,0 0 0,0 0 0,-1 0 0,1 0 0,0-1 0,0 1 0,0 0 0,0 0 0,0 0 0,0 0 0,0 0 0,0-1 0,1 1 0,-1 0 0,0 0 0,0 0 0,1 0 0,-1-1 0,0 1 0,1 0 0,-1 0 0,1-1 0,-1 1 0,1 0 0,-1-1 0,1 1 0,0 0 0,-1-1 0,1 1 0,0-1 0,-1 1 0,1-1 0,0 0 0,1 1 0,6 2-2,0 0 1,0-1 0,0 0-1,1 0 1,-1-1 0,0 0 0,1 0-1,-1-1 1,16-2 0,-5 2-1,523-54-3315,-405 28 2194,-77 11 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59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83 15683,'-21'-12'-2301,"20"12"2370,1-1 0,-1 1 0,1-1 0,-1 1 0,1-1 0,-1 1 0,1-1 0,0 0 0,-1 1 0,1-1 0,0 1 0,0-1 0,-1 0 0,1 0 0,0 1 0,0-1 0,0 0 0,0 1 0,0-1 0,0 0 0,0 1 0,0-1 0,0 0 0,0 1 0,0-1 0,1 0 0,-1 1 0,0-1 0,0 0 0,1 1 0,0-2 0,11-15 1445,-7 12-1105,1 0 0,-1 1 0,8-5 0,-12 8-299,1 0 0,0 0 1,-1 0-1,1 0 0,0 0 0,0 1 1,0-1-1,0 0 0,0 1 0,0 0 0,-1-1 1,1 1-1,0 0 0,0 0 0,0 0 1,3 0-1,-4 1-57,0-1 0,0 1 0,0-1 0,0 1 0,0 0 0,0-1 0,0 1 0,-1 0 0,1 0 0,0 0 0,-1-1 0,1 1 0,0 0 0,-1 0 0,1 0 0,-1 0 0,1 1 0,6 21 384,-6-17-307,15 63 622,-11-41-549,2 0 0,0 0-1,2-1 1,21 44 0,-28-67-168,1 1-1,-1 0 1,1-1 0,1 1-1,-1-1 1,1 0 0,-1 0 0,1 0-1,0-1 1,1 1 0,-1-1-1,0 0 1,1 0 0,0 0-1,0-1 1,0 0 0,0 0-1,0 0 1,10 2 0,-6-4-1,0 0 0,0 0 0,-1-1 0,1 0 0,0 0 0,-1-1 1,1-1-1,-1 1 0,1-1 0,-1 0 0,0-1 0,0 0 0,11-8 1,-3 1-12,-1 0 0,0-2 1,-1 1-1,-1-2 1,17-20-1,-17 18 1,-1-1-1,0 0 1,13-29-1,-22 39 3,1-1-1,-1 0 0,0-1 0,-1 1 0,0 0 0,0-1 1,-1 1-1,0-1 0,-1 1 0,0-1 0,-1-10 0,1 18-21,0 0-1,0 0 0,0 0 0,0 0 0,-1 0 1,1 0-1,0 0 0,-1 0 0,1 0 0,-1 0 1,1 0-1,-1 1 0,1-1 0,-1 0 0,0 0 1,1 1-1,-1-1 0,0 0 0,0 1 0,1-1 1,-1 0-1,0 1 0,0-1 0,0 1 0,0 0 0,0-1 1,0 1-1,0 0 0,0-1 0,-1 1 0,0 0-4,1 0 0,-1 0 0,0 0 0,1 1 0,-1-1 0,1 0-1,-1 1 1,1-1 0,-1 1 0,1-1 0,-1 1 0,1 0 0,0 0-1,-1-1 1,1 1 0,0 0 0,0 0 0,0 0 0,-2 2-1,-2 4-1,-1 0-1,1 0 0,1 1 0,-1 0 0,1 0 1,1 0-1,-6 17 0,-10 66-32,12-49 30,-58 231 256,56-242-193,-2-1 1,-2 0-1,-1 0 0,-1-2 1,-1 0-1,-33 43 0,41-61 70,-1 0 1,0-1-1,-1 0 0,1 0 0,-2-1 0,1 0 0,-1-1 0,-23 10 0,29-14-78,0-1 0,-1 0-1,0-1 1,1 1 0,-1-1-1,0 0 1,1-1 0,-1 1-1,0-1 1,0 0 0,0-1-1,1 1 1,-1-1 0,0-1-1,0 1 1,1-1 0,-1 1-1,1-2 1,0 1-1,-1-1 1,1 1 0,-6-6-1,7 5-36,0 0 1,0 0-1,1 0 0,0 0 0,-1-1 0,1 1 0,1-1 0,-1 0 0,0 0 0,1 0 0,0 0 0,0 0 0,0-1 0,-1-4 0,2 6-18,1 0 1,-1 0-1,1 0 0,0 0 0,0 0 0,0-1 0,0 1 0,1 0 0,-1 0 0,1 0 0,0 0 0,0 0 0,0 0 0,0 0 0,1 0 0,-1 1 0,1-1 0,-1 0 0,1 1 0,0-1 0,0 1 0,3-3 0,3-2-35,0 0-1,0 1 1,1-1-1,0 2 0,0 0 1,0 0-1,19-7 0,76-18-449,-91 26 417,208-44-1392,11-3-1524,-216 46 2446,-10 3-138,0 0 0,0 0 0,0 1 0,0 0 0,1 0 0,-1 0-1,0 1 1,12 1 0,-18-1 698,0 0 0,0 0-1,1 0 1,-1 0-1,0 0 1,0 0 0,0 0-1,0 0 1,0 0 0,0 0-1,0 0 1,0 0 0,0 1-1,0-1 1,0 0 0,0 0-1,0 0 1,0 0 0,0 0-1,0 0 1,0 0 0,0 0-1,0 0 1,0 1 0,0-1-1,0 0 1,0 0 0,0 0-1,0 0 1,0 0 0,0 0-1,0 0 1,0 0 0,0 1-1,0-1 1,0 0 0,0 0-1,0 0 1,0 0 0,0 0-1,0 0 1,0 0-1,0 0 1,0 0 0,0 0-1,-1 0 1,1 0 0,0 1-1,0-1 1,0 0 0,0 0-1,0 0 1,0 0 0,-26 33-2451,2-12 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0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87 15451,'-13'1'371,"-15"1"1675,45-11 1118,37-5-2113,0 3 0,86-7 0,-64 10-667,-14 0-171,130-12 314,-180 18-147,-28 2 91,-38 4-106,-57 10 0,-53 19-4,-218 65 477,377-97-833,0 0 1,0 1 0,0 0 0,1 0 0,-1 0-1,0 0 1,1 1 0,-6 4 0,10-7-7,0 0 1,0 1-1,0-1 1,0 0 0,0 0-1,0 1 1,0-1-1,0 0 1,1 0 0,-1 1-1,0-1 1,0 0-1,0 0 1,0 1 0,1-1-1,-1 0 1,0 0-1,0 0 1,0 0 0,1 1-1,-1-1 1,0 0-1,0 0 1,1 0 0,-1 0-1,0 0 1,0 0-1,1 0 1,-1 0-1,0 0 1,1 1 0,-1-1-1,0 0 1,0 0-1,1 0 1,-1-1 0,0 1-1,1 0 1,-1 0-1,19 2-18,66-1-25,103 5-17,-149-3 21,-1 2 0,71 19-1,-97-20 27,1 0 0,-1 0 0,0 1 0,0 1 0,-1 0 0,12 8 0,-20-12 13,-1 0 0,0 0 0,0 0 0,1 0 0,-1 0 0,0 0 0,-1 1 0,1-1 0,0 1 0,-1-1 0,1 1 0,-1 0 0,0-1 0,0 1 0,0 0 0,0 0 0,0 0 0,-1 0 0,0 0 0,1-1 0,-1 1 0,0 0 0,0 0 0,0 0 0,-1 0-1,1 0 1,-1 0 0,0 0 0,1 0 0,-1 0 0,-1 0 0,-1 4 0,-3 3 13,0 0 0,-1-1 0,0 1 0,0-1 0,-1 0 0,0-1 0,0 0 0,-11 7 0,-11 8 66,-38 20-1,-95 49 294,119-68-226,39-21-125,1-1-1,-1 1 1,1 0-1,-1 1 1,-4 4 0,8-8-19,1 1 0,0-1 1,0 0-1,-1 0 1,1 1-1,0-1 0,0 0 1,0 1-1,-1-1 1,1 0-1,0 1 0,0-1 1,0 0-1,0 1 1,0-1-1,0 0 0,0 1 1,0-1-1,0 0 1,0 1-1,0-1 0,0 0 1,0 1-1,0-1 1,0 0-1,0 1 0,0-1 1,0 0-1,0 1 1,0-1-1,0 0 0,1 1 1,-1-1-1,1 1 1,1 0 0,-1 0 0,0-1 0,1 1-1,-1-1 1,0 1 0,1-1 0,-1 1 0,1-1 0,-1 0-1,1 0 1,-1 1 0,3-1 0,234-2-287,-107-2-360,323 2-3032,-380 1 3032,-4-6-143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1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68 14579,'-13'5'-254,"10"-4"247,0 1 0,0-1 0,0 1 0,-1-1 0,1 0 0,0 0 0,-1-1 0,1 1 0,0-1 0,-1 0 0,1 1 0,-5-2 0,8 1 28,0 0 0,-1 0 0,1 0 0,0 0 0,0 0 0,-1 0 0,1 0 0,0-1 0,-1 1 0,1 0 0,0 0 0,0 0 0,-1-1 0,1 1 0,0 0 0,0 0 0,0 0 0,-1-1 0,1 1 0,0 0 1,0 0-1,0-1 0,0 1 0,-1 0 0,1-1 0,0 1 0,0 0 0,0-1 0,0 1 0,4-11 664,11-8 589,-8 14-831,0-1 1,1 2 0,-1-1 0,1 1 0,0 0 0,0 0 0,0 1-1,0 0 1,1 1 0,0 0 0,11-2 0,-15 4-373,-1-1 0,1 1 0,0 0 0,-1 0 0,1 1 0,0-1 0,-1 1 0,1 0 0,-1 0 0,1 1 0,-1-1 0,0 1 0,0 0 0,1 0 0,-1 0 0,0 1 0,-1 0 0,1-1 0,0 1 0,-1 0 0,0 1 0,1-1 0,1 4 0,-1-1-57,0 1 0,-1-1 0,0 0 0,0 1 0,-1-1 0,0 1 0,0 0 0,0 0 0,-1 0 0,0 0 0,0 0 0,-1 0 0,0 0 0,0 0 0,-1 0 0,0 0 0,0 0 0,0 0 0,-1 0 0,0 0 0,-1 0 0,1-1-1,-1 1 1,-1-1 0,1 0 0,-1 0 0,0 0 0,0-1 0,-9 10 0,-5 2 1,-1-1 0,0-1-1,-1-1 1,-31 17 0,18-14 42,0-2 0,-46 15 1,52-23-78,18-7-50,9 0 66,0-1-1,0 1 1,0 0-1,0 0 1,0 0-1,0 0 1,0-1-1,0 1 0,0 0 1,0 0-1,0 0 1,0 0-1,0-1 1,0 1-1,0 0 1,0 0-1,0 0 1,0 0-1,0-1 1,0 1-1,0 0 1,0 0-1,0 0 1,1 0-1,-1 0 1,0-1-1,0 1 0,0 0 1,0 0-1,0 0 1,0 0-1,1 0 1,-1 0-1,0 0 1,0 0-1,0-1 1,0 1-1,0 0 1,1 0-1,-1 0 1,0 0-1,0 0 1,28-19-692,43-25 1,-18 13-11,-16 8 279,51-31 132,119-95 0,-205 146 335,29-26 554,-29 27-513,-1 1 1,1-1-1,-1 0 1,0 0-1,0 0 1,0 0 0,0 1-1,0-2 1,0 1-1,0 0 1,0 0-1,-1 0 1,1 0-1,-1 0 1,0-4 0,0 6-50,0-1 1,0 0 0,0 1-1,-1-1 1,1 1-1,0-1 1,-1 0 0,1 1-1,0-1 1,-1 1 0,1-1-1,-1 1 1,1-1 0,-1 1-1,1 0 1,-1-1 0,1 1-1,-1-1 1,1 1 0,-1 0-1,0 0 1,1-1-1,-1 1 1,1 0 0,-1 0-1,0 0 1,1-1 0,-1 1-1,0 0 1,1 0 0,-1 0-1,-1 0 1,-22 3 542,20-1-524,0 0-1,0 0 1,0 0 0,0 0 0,1 1-1,-1-1 1,1 1 0,-1 0 0,1 0-1,0 0 1,0 1 0,-4 7 0,-3 3 72,-13 30 1,18-32-109,0 0 0,1 1 0,0-1 1,1 1-1,1-1 0,0 1 0,1 0 0,0 0 1,1 20-1,1-28-25,-1 1 1,1 0-1,1-1 1,-1 1 0,1-1-1,0 1 1,0-1-1,1 0 1,-1 0 0,6 7-1,-6-9-7,1 1-1,0-1 1,0-1 0,0 1-1,0 0 1,1-1 0,-1 0-1,1 0 1,-1 0 0,1 0-1,0 0 1,0-1 0,0 1-1,0-1 1,0 0-1,4 0 1,4 1-236,1-2 0,-1 1 0,1-2-1,-1 0 1,0 0 0,1-1 0,-1 0 0,22-8 0,-12 2 153,-1-1 1,0-1 0,35-21 0,-37 18-458,-1-1 0,-1 0 0,30-32 1,-5-3-2478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0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1049 4401,'-59'103'-682,"49"-83"850,0 0 1,2 0-1,0 1 0,1 0 0,-8 37 10187,21-73-9232,-1 1-1,0-1 1,5-26-1,4-52 109,31-176 882,15 5-1485,-39 193-649,50-111 0,-47 133 54,2 1 1,63-88 0,-80 123-43,1 0 0,0 1 0,1 1 1,0 0-1,0 0 0,26-17 0,-34 26 7,0 0 0,0 0 0,0 0-1,1 1 1,-1 0 0,0-1 0,1 1 0,-1 0-1,1 1 1,-1-1 0,1 1 0,-1-1-1,1 1 1,-1 0 0,1 1 0,-1-1 0,1 0-1,-1 1 1,1 0 0,-1 0 0,1 0-1,-1 0 1,0 1 0,1-1 0,-1 1 0,0 0-1,0 0 1,0 0 0,0 0 0,-1 0-1,1 1 1,-1-1 0,1 1 0,-1 0 0,4 5-1,-1 1 2,1 1 1,-1 0-1,-1 0 0,0 1 0,0-1 0,-1 1 0,0 0 1,-1 0-1,1 16 0,-1-7 12,-2 1 0,0-1 1,-1 0-1,-6 30 0,2-28 41,-1 0-1,-1 0 0,-1-1 1,-1 0-1,-20 36 0,11-29 126,-1-1 0,-1 0 0,-31 32 1,-4-8 256,48-45-337,0 0 0,-1-1 0,0 0 0,0 0 0,-16 6 0,21-11 24,8-5-79,12-7-27,2 0-40,0 0-1,42-16 0,-55 26 17,1-1-1,0 1 0,0 1 1,0-1-1,0 1 1,0 0-1,0 1 0,0 0 1,1 0-1,-1 0 0,0 1 1,0 0-1,13 4 0,-18-4 12,1 0 0,-1 0 0,1 0-1,-1 1 1,1-1 0,-1 1 0,0 0-1,0-1 1,0 1 0,0 0 0,0 0-1,0 1 1,-1-1 0,1 0 0,-1 1-1,1-1 1,-1 0 0,0 1 0,0 0-1,0-1 1,0 1 0,-1 0 0,1-1-1,-1 1 1,0 0 0,1 0 0,-1-1-1,-1 5 1,1-2 16,0 1-1,-1-1 1,0 0 0,0 1 0,-1-1-1,0 0 1,0 0 0,0 0 0,0 0-1,-1 0 1,1 0 0,-1-1-1,-7 9 1,5-9-128,1 1 0,-1-1 0,0 0 0,0 0 0,-1-1 0,1 0 0,-1 0 0,0 0 0,1 0 0,-1-1-1,0 0 1,-1 0 0,1-1 0,0 0 0,0 0 0,-1 0 0,1-1 0,-1 0 0,1 0 0,0 0 0,-1-1 0,1 0 0,0 0 0,0-1 0,-1 0 0,1 0 0,0 0-1,1-1 1,-1 0 0,0 0 0,1 0 0,0-1 0,-1 0 0,1 0 0,-5-6 0,-3-6 8,1-1 0,1 0 0,0-1 0,2 0 0,0 0 0,-9-28 0,-1-10-1090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1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368 0 20636,'-10'1'-1550,"9"-1"1598,0 0 0,0 0-1,0 0 1,0 0-1,0 0 1,0 0 0,0 0-1,0 0 1,0 0 0,0 0-1,0 1 1,0-1 0,0 0-1,0 1 1,1-1-1,-1 0 1,0 1 0,0 0-1,0-1 1,1 1 0,-1-1-1,0 1 1,1 0 0,-1-1-1,0 1 1,1 0-1,-1 0 1,1 0 0,-1-1-1,1 1 1,-1 0 0,1 0-1,0 0 1,-1 0 0,1 0-1,0 0 1,0 1-1,-5 44 420,3-26-423,-4 23-1,1-15 301,0 0-1,2 1 1,1-1-1,1 1 1,3 34 0,-1-60-292,-1 0 1,1 0-1,-1 0 0,1 0 1,0 0-1,0 0 1,0 0-1,1 0 0,-1 0 1,1-1-1,-1 1 1,1-1-1,0 1 0,0-1 1,0 1-1,1-1 1,-1 0-1,0 0 0,1 0 1,-1-1-1,1 1 1,3 1-1,-2-1-8,1 0 0,-1-1 0,1 0 0,-1 0 0,1 0 0,-1-1 0,1 1 0,0-1 0,-1 0-1,1-1 1,-1 1 0,1-1 0,-1 0 0,9-2 0,-2-1-34,1-1 0,-1 0-1,0-1 1,-1 0 0,1-1 0,-1 0 0,-1-1-1,1 0 1,12-14 0,-7 5-61,-1 0 0,0-2 1,-1 1-1,13-27 0,-22 36 43,1 0 1,-1 0-1,0 0 1,-1-1-1,0 1 1,0-1-1,-1 0 1,1-18-1,-3 28 7,0-1-1,0 1 1,0 0-1,0-1 1,1 1-1,-1 0 1,0-1-1,0 1 1,-1 0-1,1-1 1,0 1-1,0 0 1,0-1-1,0 1 1,0 0-1,0-1 1,0 1-1,0 0 1,-1-1-1,1 1 1,0 0-1,0 0 1,0-1-1,-1 1 1,1 0-1,0 0 1,0-1-1,-1 1 1,1 0-1,-8 5-58,-7 19-35,-4 28 44,-16 70 1,1 0 361,25-96-132,-1 0 0,-21 39 0,19-47-18,0 1 0,-1-2 0,0 1 0,-2-2 0,0 0 0,-1-1 1,0 0-1,-1-2 0,-30 20 0,34-26-61,0-1 0,0 0 1,0 0-1,-1-1 0,1-1 0,-26 5 1,29-8-92,-1 0 1,0-1 0,0 0-1,0 0 1,1-1 0,-1 0 0,0-1-1,1-1 1,-18-5 0,24 7-47,0-1 1,0 1 0,0-1-1,1 0 1,-1 0 0,1 0-1,-1-1 1,1 1 0,0-1-1,0 1 1,0-1 0,0 0-1,0-1 1,1 1 0,-1 0-1,1-1 1,0 1 0,0-1-1,1 0 1,-1 1 0,0-1-1,1 0 1,0 0 0,0 0-1,1 0 1,-1 0-1,0-5 1,2 1-71,-1 0 0,1 1 0,0 0 1,1-1-1,0 1 0,0 0 0,1-1 0,-1 1 0,2 1 0,-1-1 0,1 0 0,8-11 0,15-11-1477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2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30 23845,'-52'74'-984,"51"-74"993,1 0 1,0 0-1,0 0 1,0 0-1,0 0 1,0 0-1,0 0 1,0 0-1,0 0 1,0 0-1,0 0 0,0 0 1,0 0-1,-1 0 1,1 1-1,0-1 1,0 0-1,0 0 1,0 0-1,0 0 1,0 0-1,0 0 1,0 0-1,0 0 0,0 0 1,0 1-1,0-1 1,0 0-1,0 0 1,0 0-1,0 0 1,0 0-1,0 0 1,0 0-1,0 0 1,0 0-1,0 1 0,0-1 1,0 0-1,1 0 1,-1 0-1,0 0 1,0 0-1,0 0 1,0 0-1,0 0 1,0 0-1,0 0 1,7 0 225,12-7 28,-17 6-200,45-16 49,0 2-1,62-12 1,102-5 4,-122 24 1268,-144 19-1453,0 2 0,-76 28 0,87-26 87,9-4-2,-274 100 1187,296-106-1117,9-4-62,1 0 0,-1 1 0,1-1 0,0 1 0,0-1 0,-1 1 1,1 0-1,0 0 0,0 1 0,1-1 0,-1 1 0,-2 2 0,4-4-21,1-1-1,0 0 1,0 1 0,-1-1 0,1 0-1,0 1 1,0-1 0,0 1 0,-1-1-1,1 0 1,0 1 0,0-1 0,0 0-1,0 1 1,0-1 0,0 1 0,0-1 0,0 1-1,0-1 1,0 0 0,0 1 0,0-1-1,0 1 1,1-1 0,-1 0 0,0 1-1,0-1 1,0 0 0,0 1 0,1-1-1,-1 0 1,0 1 0,0-1 0,1 0 0,-1 1-1,0-1 1,1 0 0,15 7 30,0-4-31,0 0 0,1-1-1,-1-1 1,1-1-1,16-1 1,8 0-7,77 0-13,148 3 36,-252-2-3,0 1 0,0 1 1,0 0-1,19 5 1,-32-6-11,1-1 1,-1 0-1,0 1 1,0-1-1,0 1 1,1-1-1,-1 1 1,0-1-1,0 1 0,0 0 1,0 0-1,0-1 1,0 1-1,0 0 1,0 0-1,0 0 1,-1 0-1,1 0 1,0 0-1,-1 0 1,2 3-1,-2-3 2,0 1-1,0-1 1,-1 1 0,1-1-1,0 1 1,-1 0 0,1-1-1,-1 0 1,1 1 0,-1-1-1,0 1 1,0-1 0,0 0-1,0 1 1,0-1 0,0 0-1,0 0 1,0 0 0,0 0-1,-2 1 1,-9 9 31,-1-1 0,0-1 1,-20 11-1,-49 22 74,28-16-42,29-13-32,-118 65 192,113-60-142,0 2-1,-41 36 0,67-52-78,0 0-1,0 0 1,0 0-1,1 0 1,-1 1-1,1-1 1,1 1-1,-1 0 1,-3 8 0,5-11-8,1 0 1,0 0-1,-1-1 1,1 1 0,0 0-1,0 0 1,0 0-1,0 0 1,0 0 0,0 0-1,0-1 1,1 1-1,-1 0 1,1 0 0,-1 0-1,1-1 1,0 1-1,0 0 1,0 0 0,0-1-1,0 1 1,0-1-1,0 1 1,0-1 0,1 0-1,-1 1 1,0-1-1,1 0 1,-1 0-1,4 2 1,1 1 0,1-1 0,-1 0 0,1 0 0,0-1-1,0 0 1,-1 0 0,1 0 0,11 0 0,7 0-22,28-2-1,-38 0 1,33-3-383,0-1 0,-1-3 0,62-16 1,-52 6 76,0-2 1,68-32 0,-70 21-206,-10 2-156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3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70 17428,'2'-5'-899,"1"0"1,-1 0 0,0 0-1,2-7 1,-4 10 1378,0 0 1,1-1 0,-1 1-1,0-1 1,0 1 0,0 0-1,-1-1 1,1 1 0,0 0-1,-1-1 1,0 1-1,-1-4 1,2 6-430,0 0 0,0 0 0,0 0 0,0-1 0,0 1 0,0 0 0,0 0 0,0 0-1,0 0 1,0-1 0,0 1 0,0 0 0,0 0 0,0 0 0,-1 0 0,1 0 0,0-1 0,0 1 0,0 0 0,0 0 0,0 0-1,0 0 1,-1 0 0,1 0 0,0 0 0,0-1 0,0 1 0,0 0 0,-1 0 0,1 0 0,0 0 0,0 0 0,0 0 0,0 0 0,-1 0-1,1 0 1,0 0 0,0 0 0,-1 0 0,-3 7 641,1 11-440,1 2 24,0 0 1,2 0 0,1 0-1,0 0 1,1 0 0,10 38-1,-10-50-187,1 1-1,0-1 1,0 0-1,1 0 1,0 0-1,0-1 0,1 1 1,0-1-1,0 0 1,1-1-1,0 1 1,0-1-1,0 0 0,1 0 1,0-1-1,0 0 1,0 0-1,11 5 0,-11-8-32,1 1-1,-1-1 1,1-1-1,-1 1 1,1-1-1,0 0 1,0-1-1,-1 0 1,1 0-1,0-1 1,0 0-1,-1 0 1,1-1-1,-1 0 0,1 0 1,-1 0-1,0-1 1,7-4-1,4-2 15,-1-1 0,-1-1 0,0-1 0,0 0 0,26-27 0,-20 17-4,-1-1-1,-2 0 1,0-2 0,28-49-1,-44 69-34,-2 3-13,0 0 0,0 1-1,0-1 1,-1 0-1,1 1 1,-1-1-1,1 0 1,-1 0-1,1-3 1,-1 5-15,0 0-1,0 0 1,0 0-1,0 0 1,0 0 0,0 0-1,0 0 1,0 0-1,0 0 1,0 0 0,0 0-1,0-1 1,0 1-1,0 0 1,0 0 0,0 0-1,0 0 1,0 0-1,0 0 1,0 0 0,0 0-1,0 0 1,0 0-1,0 0 1,0 0 0,0-1-1,-1 1 1,1 0-1,0 0 1,0 0 0,0 0-1,0 0 1,0 0-1,0 0 1,0 0 0,0 0-1,0 0 1,0 0-1,0 0 1,0 0 0,-1 0-1,1 0 1,0 0-1,0 0 1,0 0 0,0 0-1,0 0 1,0 0-1,0 0 1,0 0 0,-6 4 57,-4 7-6,3-1-36,1 1 1,0 0 0,1 0 0,0 1 0,0-1-1,1 1 1,1 0 0,0 1 0,1-1-1,0 0 1,0 21 0,2-24-19,0 1 0,1 0 0,0-1 0,0 1 0,1 0 0,1-1 0,-1 0 0,1 1 0,1-1 0,0 0 0,0-1 0,1 1 0,0-1 0,0 0 0,10 11 0,-9-12-108,1-1 1,-1-1-1,1 1 0,0-1 0,1 0 1,-1 0-1,1-1 0,0 0 1,0-1-1,0 0 0,9 3 0,-11-5-153,1 0-1,-1 0 0,0 0 0,0-1 1,1 0-1,-1 0 0,0 0 0,1-1 1,-1 0-1,0 0 0,0-1 0,0 0 1,0 0-1,0 0 0,0 0 0,5-5 0,-4 4 84,0-2 0,-1 1 0,0-1 0,0 0 0,0 0 0,0-1 0,-1 1 0,0-1 0,0-1 0,0 1 0,-1-1 0,0 1 0,0-1 0,-1 0 0,5-16 0,-1-5-3258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4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57 19780,'-2'-12'-2783,"-2"-8"2232,4 19 882,0 0 0,0-1 0,0 1 0,0-1 0,0 1 0,0 0 0,0-1 0,0 1 0,1-1 0,0-1 0,-1 3-235,0-1 1,0 1-1,1 0 1,-1-1-1,0 1 1,0 0 0,1-1-1,-1 1 1,0 0-1,0-1 1,1 1-1,-1 0 1,0 0-1,1 0 1,-1-1-1,0 1 1,1 0-1,-1 0 1,0 0-1,1 0 1,-1-1-1,0 1 1,1 0-1,-1 0 1,1 0-1,-1 0 1,0 0-1,1 0 1,-1 0-1,1 0 1,-1 0-1,0 0 1,1 0-1,-1 1 1,0-1-1,1 0 1,-1 0-1,1 0 1,-1 0-1,1 1 1,0 0-56,0-1 1,0 1-1,0 0 1,0 0-1,0 0 1,0 0-1,0 0 0,0 0 1,-1 0-1,1 0 1,1 2-1,22 60 232,-20-48-207,2 0 0,0 0 0,0 0 1,1-1-1,11 15 0,-17-26-37,1-1 1,0 0-1,0 0 0,0 0 1,0 0-1,0 0 1,0-1-1,0 1 0,1-1 1,-1 1-1,0-1 1,1 0-1,-1 0 0,1 0 1,0 0-1,-1 0 1,1-1-1,0 1 0,5 0 1,-6-2-2,0 1-1,1 0 1,-1-1 0,0 1 0,0-1 0,1 0 0,-1 0-1,0 0 1,0 0 0,0 0 0,0 0 0,0 0 0,0-1 0,0 1-1,0-1 1,-1 1 0,1-1 0,0 0 0,-1 0 0,0 0-1,1 0 1,-1 0 0,2-4 0,0-1 23,0 0 0,0-1 1,0 1-1,-1-1 0,-1 1 0,1-1 0,0-15 0,-2 18-28,0 0-1,0 0 0,-1 0 0,0 0 0,0 0 0,0 0 0,0 0 0,-1 0 0,0 1 0,0-1 1,0 0-1,0 1 0,-5-6 0,-5-11 273,12 21-290,0 0-1,0 0 0,-1-1 0,1 1 0,0 0 1,0-1-1,0 1 0,0 0 0,0 0 1,0-1-1,0 1 0,0 0 0,0-1 1,0 1-1,0 0 0,0 0 0,0-1 1,0 1-1,1 0 0,-1 0 0,0-1 1,0 1-1,0 0 0,0 0 0,0-1 1,1 1-1,-1 0-5,1-1 1,0 1-1,-1 0 0,1 0 1,0 0-1,-1 0 0,1-1 1,0 1-1,-1 0 1,1 0-1,0 0 0,-1 1 1,1-1-1,0 0 0,-1 0 1,1 0-1,0 1 1,1-1-2,0 1 1,1 0 0,-1 0-1,0-1 1,0 2 0,0-1-1,0 0 1,-1 0 0,1 1-1,0-1 1,0 1 0,-1-1-1,1 1 1,-1 0 0,1-1-1,-1 1 1,2 3 0,-1-1 10,-1-1-1,0 1 1,1-1 0,-1 1 0,0 0 0,-1 0 0,1-1 0,-1 1 0,1 5 0,4 264 372,-1-201-180,-9 111 0,2-165-103,0 1 1,-1-1-1,-1-1 1,-12 32-1,12-37-14,-1 0 1,-1 0-1,1-1 0,-2 0 0,1-1 0,-2 1 0,-13 13 0,17-20-42,0-1 0,0 1 0,0-1 0,0 1 0,-1-2 0,0 1 0,1-1 0,-11 4-1,15-6-32,-1 1 0,1-1 0,-1 0 0,0 1 0,1-1 0,-1 0 0,1 0-1,-1 0 1,1 0 0,-1 0 0,0 0 0,1 0 0,-1-1 0,1 1 0,-1-1-1,1 1 1,-1-1 0,1 1 0,0-1 0,-1 0 0,1 0 0,0 0 0,-1 1-1,1-1 1,0-1 0,0 1 0,0 0 0,0 0 0,0 0 0,0 0 0,0-1-1,0 1 1,0-1 0,1 1 0,-1 0 0,0-1 0,1 1 0,0-1 0,-1-2-1,0-3-20,0 1-1,1-1 1,0 0-1,1 0 0,-1 1 1,1-1-1,1 0 0,-1 1 1,1-1-1,0 1 0,0 0 1,1-1-1,4-7 0,7-10-575,30-41 0,44-38-138,-10 12 158,-34 31-141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04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84 15651,'-2'-6'-142,"1"1"-1,0 0 1,0-1-1,1 0 1,-1 1-1,2-11 1,-1 14 183,0 1 0,0-1 0,0 1 1,0 0-1,0-1 0,1 1 0,-1 0 0,0-1 0,1 1 1,-1 0-1,1-1 0,0 1 0,-1 0 0,1 0 1,0-1-1,0 1 0,-1 0 0,1 0 0,0 0 0,0 0 1,0 0-1,1 0 0,-1 1 0,0-1 0,0 0 0,0 1 1,1-1-1,-1 0 0,0 1 0,0-1 0,1 1 1,1-1-1,1 1 97,0 1-1,0-1 1,0 0 0,0 1 0,-1 0 0,1 0 0,0 0 0,0 0-1,-1 1 1,1 0 0,0-1 0,-1 1 0,0 1 0,1-1-1,-1 0 1,0 1 0,0-1 0,4 7 0,2 1 228,-1 0-1,-1 1 1,0 0 0,8 16-1,2 12 292,0 0 0,-3 1 0,13 57 0,16 131 428,-28-141-827,96 645 353,-19 5-990,-32-160 590,-50-404 210,-17 233 0,1-332-203,-24 105 0,17-129-168,-1-1 0,-2-1 0,-24 46 0,5-26-361,-3-2-1,-56 75 1,-103 108 240,195-247 75,-87 101-263,5-12-148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10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200 243 7370,'-1'0'265,"0"0"1,0 0 0,0 0-1,0 0 1,0 0 0,0 0-1,0 0 1,0-1 0,0 1 0,0 0-1,1-1 1,-1 1 0,0 0-1,0-1 1,0 1 0,1-1 0,-2 0-1,2 0-176,-1 1 0,1-1 0,0 0 0,0 1 0,0-1 0,0 1 0,0-1 0,0 0 0,0 1 1,0-1-1,0 1 0,0-1 0,0 0 0,0 1 0,0-1 0,0 0 0,0 1 0,1-1 0,-1 1 0,0-1 0,0 1 0,1-1 0,-1 1 0,0-1 0,1 1 0,-1-1 0,1 1 0,-1-1 0,1 0 0,2-2 39,0 0 0,-1-1-1,1 0 1,-1 0 0,0 1 0,0-1-1,0-1 1,0 1 0,1-7 0,1-20 3890,-3 29-3922,0 0 1,-1-1-1,1 1 1,0 0-1,0-1 0,0 1 1,0 0-1,1 0 1,-1 0-1,0 0 1,1 0-1,0 0 0,-1 1 1,1-1-1,0 0 1,2-1-1,-1 3 635,-5 7-398,0-4-272,-1 1-1,1-1 1,-1 0-1,0 0 0,0 0 1,0-1-1,0 1 1,0-1-1,-1 0 1,1 1-1,-8 2 1,-34 21 552,36-20-544,0 0 0,-1-1 0,0 0 0,0 0 0,-10 3 0,4-7-33,16-1-29,-1 0 0,1 1 1,-1-1-1,0 0 0,1 0 1,-1 0-1,1 0 0,-1 0 0,0-1 1,1 1-1,-1 0 0,1 0 1,-1 0-1,0 0 0,1-1 1,-1 1-1,1 0 0,-1-1 0,1 1 1,-1-1-1,1-1 0,0 0 0,0 0 1,0-1-1,0 1 0,1 0 1,-1 0-1,1 0 0,-1 0 0,1 0 1,0 0-1,0 0 0,0 0 0,0 0 1,0 0-1,0 1 0,1-1 1,-1 0-1,1 1 0,-1-1 0,3-1 1,5-5-10,0 1 1,15-9-1,-21 14 6,7-4-12,0 0 1,1 1-1,-1 1 0,1 0 1,0 0-1,0 1 0,0 0 0,0 1 1,1 0-1,-1 1 0,1 0 1,15 2-1,-23-1 11,0 1 0,-1-1 0,1 1 0,-1 0 0,1 0 0,-1 1 0,1-1 0,-1 1 0,0-1 0,0 1 0,0 0 0,0 0-1,0 1 1,0-1 0,0 1 0,-1-1 0,4 6 0,-5-7 8,1 1 0,-1 1 0,0-1-1,0 0 1,0 0 0,0 0 0,0 1-1,-1-1 1,1 0 0,-1 1 0,1-1-1,-1 0 1,0 1 0,0-1 0,0 0 0,0 1-1,-1-1 1,1 1 0,-1-1 0,1 0-1,-1 1 1,0-1 0,0 0 0,0 0-1,0 0 1,0 0 0,-2 3 0,-1 1 48,-1 0 1,0-1 0,0 0-1,0 1 1,-1-2 0,1 1-1,-1-1 1,0 0 0,-9 5-1,12-8-47,0 1 1,0-1-1,0 0 0,0 0 0,0 0 0,-1 0 1,1 0-1,0-1 0,0 1 0,0-1 1,-1 0-1,1 0 0,0 0 0,0 0 0,-1-1 1,1 0-1,0 1 0,0-1 0,0 0 0,0 0 1,0-1-1,0 1 0,-4-3 0,5 3-14,1-1 1,-1 0-1,0 1 0,0-1 0,1 0 0,-1 0 1,1 0-1,-1 0 0,1-1 0,0 1 0,0 0 1,0 0-1,0-1 0,0 1 0,1-1 0,-1 1 1,1-1-1,-1 1 0,1-1 0,0 1 1,0-1-1,0 1 0,0-1 0,1 1 0,-1-1 1,1 1-1,-1 0 0,1-1 0,0 1 0,0-1 1,2-2-1,-1-1-9,1 1 1,0 0-1,0 0 1,1 0-1,0 0 1,0 0 0,0 1-1,0 0 1,0-1-1,1 2 1,0-1-1,6-3 1,-9 6 4,4-3-20,1 1 0,0 0 0,10-3-1,-16 6 24,0-1 1,0 1-1,1 0 0,-1 0 0,0 0 0,1 0 0,-1 0 0,0 0 1,0 0-1,1 0 0,-1 0 0,2 1 0,-3-1 4,1 1-1,-1-1 0,1 0 1,-1 1-1,1-1 0,-1 1 1,1-1-1,-1 0 1,0 1-1,1-1 0,-1 1 1,1-1-1,-1 1 0,0 0 1,0-1-1,1 1 1,-1-1-1,0 1 0,0-1 1,0 1-1,0 0 1,0-1-1,1 1 0,-1 0 1,0-1-1,-1 2 0,1 4 15,0 0-1,-1-1 1,0 1-1,0 0 1,0 0-1,-1-1 1,0 1-1,0-1 0,-1 1 1,1-1-1,-1 0 1,0 0-1,-1 0 1,1 0-1,-1 0 1,0-1-1,0 0 0,-9 7 1,8-7 6,-1 1 0,0-2-1,-1 1 1,1-1 0,-1 0 0,1 0 0,-1 0 0,0-1 0,0 0-1,0-1 1,0 0 0,-1 0 0,1 0 0,0-1 0,-8 0 0,13 0-17,0 0 1,0-1-1,0 1 1,0 0-1,0-1 1,0 1-1,0-1 1,0 1 0,0-1-1,1 0 1,-1 0-1,0 0 1,0 0-1,1 0 1,-1 0-1,1-1 1,-1 1-1,1 0 1,0-1 0,-2-1-1,2 0-4,0 1-1,0 0 1,0-1-1,0 1 1,1 0 0,-1-1-1,1 1 1,-1-1-1,1 1 1,0-1-1,0 1 1,0-1 0,1 1-1,-1-3 1,2-4-16,1 0 1,0 0-1,0 1 1,0-1-1,1 1 1,0 0-1,10-14 1,-6 13 0,-1 0 0,1 1 1,0 0-1,1 0 0,0 1 0,0 0 0,0 1 1,1 0-1,0 0 0,14-5 0,-22 10 11,0 0-1,0 0 0,0 1 0,1-1 1,-1 1-1,0-1 0,0 1 0,1 0 1,-1 0-1,0 0 0,0 0 1,1 0-1,-1 0 0,0 1 0,0-1 1,0 1-1,1 0 0,-1-1 0,2 3 1,-2-2 0,1 1 0,-1-1 0,0 1 0,0 0 1,0 0-1,0 0 0,-1 0 0,1 1 0,0-1 0,-1 0 1,0 1-1,1-1 0,0 5 0,0-2 9,0 1-1,-1-1 1,0 0-1,0 1 1,0-1-1,-1 1 1,0-1-1,0 1 1,0-1-1,-1 1 1,1-1-1,-1 0 1,-1 1-1,1-1 1,-3 6-1,3-9 4,-1 0-1,1 0 1,-1 0-1,0 0 1,0-1-1,1 1 1,-1 0-1,0-1 1,0 1-1,-1-1 1,1 0-1,0 0 1,0 0-1,-1 0 1,1 0-1,0 0 1,-1 0-1,1-1 1,-1 0-1,1 1 1,-1-1-1,1 0 1,-1 0-1,-3 0 1,0-1-8,0 1 1,0-1-1,0 0 1,0 0-1,0-1 1,0 0-1,0 0 0,0-1 1,-5-2-1,6 2-13,0 0-1,0-1 1,0 1-1,0-1 0,1 0 1,0-1-1,-7-8 1,9 12 5,1-1-1,0 0 1,0 0 0,0 0 0,0 0 0,0 0-1,1 0 1,-1 0 0,1-1 0,-1 1 0,1 0 0,0 0-1,0 0 1,0-1 0,0 1 0,0 0 0,0 0-1,1 0 1,-1 0 0,1-1 0,-1 1 0,1 0-1,0 0 1,0 0 0,1-2 0,2-2-8,0 1 0,0 0 1,0 0-1,0 1 0,1-1 1,0 1-1,0 0 0,0 0 0,6-3 1,-8 5 15,0 0-1,0 1 1,0-1 0,0 1 0,0 0-1,0 0 1,1 0 0,-1 0 0,0 0 0,0 1-1,1 0 1,-1-1 0,1 1 0,-1 0 0,0 1-1,1-1 1,-1 0 0,0 1 0,4 1 0,-6-1 2,0-1 1,0 1 0,1 0 0,-1 0-1,0 0 1,0-1 0,0 1 0,0 0 0,0 0-1,0 1 1,-1-1 0,1 0 0,0 0 0,-1 0-1,1 1 1,0-1 0,-1 0 0,1 0-1,-1 1 1,0 1 0,3 29 27,-3-22-29,0-6 2,0-1 1,0 1-1,-1 0 0,0-1 1,1 1-1,-1-1 0,-1 1 1,1-1-1,0 1 0,-1-1 1,0 0-1,0 0 0,0 0 1,0 0-1,0 0 0,-1 0 1,1 0-1,-6 4 0,3-3 15,0 0-1,-1-1 0,1 1 1,-1-1-1,0 0 1,1-1-1,-1 1 0,-1-1 1,1-1-1,-8 3 1,13-4-17,0 0-1,0 0 1,0 1 0,0-1 0,0 0 0,0 0 0,0 0 0,0 0 0,0 0 0,0 0 0,1-1 0,-1 1 0,0 0 0,0 0 0,0-1 0,0 1 0,0 0 0,0-1 0,0 1 0,1-1 0,-1 1 0,0-1 0,0 0 0,0 1 0,0-2 0,0 1-4,1 0 0,0-1 0,-1 1 0,1 0 0,0 0 0,0 0-1,0 0 1,0-1 0,0 1 0,0 0 0,1 0 0,-1 0 0,0 0 0,0-1 0,1 1 0,-1 0 0,1 0 0,-1 0 0,1 0 0,-1 0 0,2-2 0,2-1-14,-1-1-1,1 1 1,0 0 0,0 0-1,5-5 1,-6 7 3,0 0 0,-1 0 0,1 0 0,0 0 0,0 1 0,0-1 0,0 1 1,0 0-1,0 0 0,5-1 0,-7 2 11,-1 0 0,0 0 0,1 0 1,-1 0-1,1 0 0,-1 0 0,0 0 0,1 0 1,-1 0-1,0 0 0,1 0 0,-1 1 0,0-1 1,1 0-1,-1 0 0,0 0 0,1 1 0,-1-1 1,0 0-1,1 0 0,-1 1 0,0-1 0,0 0 0,1 0 1,-1 1-1,0-1 0,0 0 0,1 1 0,0 13-39,-6 14-26,2-22-14,0-1 0,-1 1 1,1-1-1,-1 1 0,0-1 0,-1 0 1,1 0-1,-1-1 0,-7 7 0,2-4-35,1-1-1,-1 1 0,-1-1 1,-14 6-1,21-10 94,0-1 0,-1 1 0,1-1 0,-1 0 0,1 0 0,-1 0 0,1 0 0,-1-1 0,-5 0 0,8 0-14,0-1-1,0 1 0,-1-1 1,1 0-1,0 1 0,0-1 1,0 0-1,0 0 1,1-1-1,-1 1 0,0 0 1,0-1-1,1 1 0,-1-1 1,0 1-1,1-1 1,0 0-1,-1 1 0,1-1 1,0 0-1,0 0 0,0 0 1,0 0-1,0-3 1,-22-74-1453,23 78 1475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26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63 3249,'-10'2'-115,"-8"1"2079,15-5-449,10-4 43,4 0-180,0 0-1,0 1 1,0 1-1,0 0 1,1 0 0,12-2-1,-9 3-528,20-4-186,1 1 1,0 2 0,39 1 0,-36 2-505,16 1 7,-55 0-153,0 0-1,1 0 0,-1 0 0,0 0 1,0-1-1,1 1 0,-1 0 1,0 0-1,0 1 0,0-1 0,1 0 1,-1 0-1,0 0 0,0 0 1,0 0-1,1 0 0,-1 0 0,0 0 1,0 0-1,0 0 0,1 0 1,-1 1-1,0-1 0,0 0 0,0 0 1,0 0-1,1 0 0,-1 0 1,0 1-1,0-1 0,0 0 0,0 0 1,0 0-1,0 1 0,0-1 1,0 0-1,0 0 0,1 0 0,-1 1 1,0-1-1,0 0 0,0 0 1,0 1-1,0-1 0,0 0 0,0 0 1,0 0-1,0 1 0,-1-1 1,1 0-1,0 0 0,0 0 0,0 1 1,0-1-1,0 0 0,0 0 1,0 0-1,0 1 0,-1-1 0,1 0 1,0 0-1,0 0 0,0 1 1,-1-1 33,1 1 1,-1 0-1,0-1 1,1 1-1,-1-1 1,1 1-1,-1 0 0,0-1 1,0 1-1,1-1 1,-1 0-1,0 1 1,0-1-1,1 0 1,-1 1-1,-2-1 1,-23-4 745,23 3-747,0 0-1,0 0 1,0 1 0,0-1 0,0 1-1,1 0 1,-1 0 0,0 0-1,0 0 1,0 0 0,0 1 0,-3 0-1,-55 20 72,-20 5 468,77-25-497,0 0 0,0 0-1,0-1 1,-1 1 0,-5-1 0,6 17 98,26-17-2451,-21 0 1698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6:27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79 2601,'4'-7'-82,"7"-14"70,-15 5 15963,4 16-15571,-9 1 2517,7 0-2738,1-1-1,0 1 1,-1 0 0,1 0-1,0-1 1,0 1-1,-1 0 1,1 0-1,-1 2 1,-4 11 256,-4 23-246,10-35-154,0-1-1,-1 1 1,1-1-1,0 0 1,0 1-1,0-1 1,1 1 0,-1-1-1,0 0 1,0 1-1,1-1 1,-1 1-1,1-1 1,-1 0-1,1 0 1,0 1-1,0-1 1,1 2 0,2 5 67,-1 0-45,-1-1 0,-1 1 0,1 0 0,-2 0 0,1 0 0,-1 12 0,-7 51 45,1-28-35,4-13-18,1-10 19,-1 1 0,-1-1 0,-7 27 0,11-66 343,8-65-347,-7 62-19,5-23 0,2-17 14,-6 16 18,-2 0-1,-6-60 1,1 89-22,2 12-35,1 17-54,2 5 40,0 0 1,6 32-1,-4-38 13,-1 1 1,0-1-1,0 0 1,-1 1-1,-1-1 1,0 1-1,0-1 1,-1 1-1,-1-1 1,-4 18-1,-1-3 5,2-1-1,1 1 1,1 1-1,1-1 1,1 0-1,4 37 0,-3-52 5,-1 0-1,0 1 0,0-1 0,-1 0 0,-5 17 0,3-15 0,3-11 310,1-7-210,1 2-399,-1 1 0,1-1-1,0 0 1,0 0 0,1 1-1,1-4 1,18-32 531,-20 37-257,1-1-1,-1 0 1,0 0 0,0 1 0,0-1 0,0 0 0,-1 0-1,1 0 1,-1 0 0,1 0 0,-1 0 0,1 0 0,-1 0-1,0 0 1,0 0 0,0 0 0,0 0 0,0-1-1,-1 1 1,1 0 0,-1 0 0,1 0 0,-1 0 0,0 1-1,0-1 1,-1-3 0,0 0-33,-15-32-514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0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18 237 9258,'-18'16'1896,"36"-46"2249,44-41-3327,13-18-266,-70 82-475,1 0 0,-1 0-1,1 1 1,0 0 0,0 0 0,1 1 0,12-9 0,-18 14-47,1-1 0,-1 0 1,0 1-1,1-1 0,-1 1 1,1-1-1,-1 1 0,1 0 1,-1-1-1,1 1 0,-1 0 1,1 0-1,-1 0 0,0 0 1,1 1-1,-1-1 0,1 0 1,-1 1-1,1-1 0,-1 0 1,0 1-1,1 0 0,-1-1 1,0 1-1,1 0 0,-1 0 1,0 0-1,0 0 0,0 0 1,0 0-1,0 0 0,0 0 1,0 0-1,1 2 0,3 4 94,0 1-1,-1-1 0,0 1 1,5 13-1,-8-18-116,9 23 161,-4-10-312,0 0 1,1-1-1,1 1 1,10 14-1,-16-26 104,1-1-1,-1 0 1,1 0 0,0 0-1,0 0 1,0 0-1,0-1 1,0 1 0,1-1-1,-1 0 1,1 0 0,-1 0-1,1 0 1,0-1-1,0 0 1,0 0 0,0 0-1,0 0 1,0 0 0,0-1-1,0 1 1,6-2-1,14 0-493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1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82 356 15419,'-1'-14'-74,"0"1"0,2 0-1,-1 0 1,1-1-1,4-14 1,-4 22 275,1 0 1,0 0-1,1 0 0,-1 0 1,1 1-1,0-1 0,0 1 1,1 0-1,-1-1 0,1 2 1,0-1-1,1 0 0,6-5 1,0 2-1,0 0 0,1 1 1,0 0-1,1 0 0,21-7 1,-28 11-121,1 1 1,0 0 0,0 1-1,1-1 1,-1 1-1,0 1 1,0-1-1,0 1 1,1 1 0,-1-1-1,0 1 1,13 3-1,-17-2-11,1 0 0,0-1 0,-1 2-1,1-1 1,-1 0 0,0 1 0,0-1-1,0 1 1,0 0 0,0 0 0,0 0 0,-1 1-1,0-1 1,0 1 0,0-1 0,0 1-1,2 4 1,1 5 147,-1 0 0,0 0 0,4 27-1,-4-8 38,-2 0 0,-1 1 0,-1-1 0,-8 56 0,-3-29 16,-28 94 0,18-91-122,-2-2 0,-3-1 0,-3 0 0,-2-3 0,-65 89 0,86-131-48,-1 0-1,0-1 1,-1-1-1,-21 18 1,31-28-82,0-1 1,1 0 0,-1 0-1,0 0 1,0 0 0,0 0-1,0 0 1,0 0 0,0 0-1,0-1 1,0 1 0,0-1-1,0 0 1,0 1 0,0-1-1,-3 0 1,4 0-11,0-1 0,1 1 0,-1 0 0,0-1 0,0 1 0,1 0 0,-1-1 0,0 1 0,1-1 0,-1 1 0,0-1 0,1 1 0,-1-1 1,1 0-1,-1 1 0,1-1 0,-1 0 0,0 0 0,0-1 3,0-1 1,1 1-1,-1 0 0,0 0 1,1-1-1,-1 1 1,1-1-1,0 1 0,0-3 1,0-15 15,2-1 1,0 0 0,1 1-1,7-24 1,30-79-59,-3 30-312,70-126 1,68-75-881,40-14-209,-209 300 1418,-5 7 15,-1 0 0,1 0 0,-1 0 0,1 0 0,0 0 0,-1 0 0,1 0 0,0 0 1,0 0-1,0 0 0,0 1 0,0-1 0,0 0 0,0 1 0,0-1 0,0 1 0,3-2 1,-4 2-1,0 1 0,0-1 0,0 0 0,1 1 0,-1-1 0,0 0 0,0 1 0,0-1 0,0 0 1,0 1-1,1-1 0,-1 0 0,0 1 0,0-1 0,0 0 0,0 1 0,0-1 0,0 1 0,0-1 1,0 0-1,0 1 0,0-1 0,-1 0 0,1 1 0,0-1 0,0 0 0,0 1 0,0-1 0,0 0 1,-1 1-1,1-1 0,0 1 0,-6 15-132,5-15 107,-5 12-706,-1 0 0,-1-1 0,0 0 0,-14 17 0,-11 13 647,27-32-671,0-1 0,-1-1 0,-1 1 0,-12 10 0,-5 1-5054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2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19 184 17452,'-1'2'69,"0"-1"0,-1 0 0,1 1 0,-1-1 0,1 0 0,-1 0 0,0 0 0,0 0 0,-2 1 1,27-27 1425,-14 15-1536,0-1 0,-1 0 1,0 0-1,12-24 1,-19 32 66,0 1 1,0 0-1,0-1 0,-1 1 1,1-1-1,-1 1 0,1-4 1,-1 4 8,0-1 1,0 1-1,1-1 1,-1 1-1,1 0 0,0-1 1,0 1-1,0 0 1,1-4-1,2 1 17,-1-1 0,1 1 0,0 0 0,1 0 0,-1 0 0,11-8 0,-13 26 124,-4 15-55,1-20-42,1 0 0,-1 0-1,1 0 1,2 14 0,-1-20-71,0 0 0,-1 0 0,1 1 0,1-1 0,-1 0 0,0 0 0,0 0 1,1 0-1,-1 0 0,1 0 0,-1 0 0,1-1 0,0 1 0,0-1 0,0 1 0,0-1 0,2 2 0,5 1-930,-1 0 0,19 6 0,-20-8-202,0 1 1139,1-1 0,-1-1-1,1 0 1,-1 0 0,16 0-1,-16-1-922,1-1 1,0 0-1,8-2 0,5-5-5121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3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17508,'0'4'-44,"1"-1"0,-1 1 1,1-1-1,0 1 0,0-1 1,0 0-1,1 0 0,-1 1 1,1-1-1,2 4 1,25 31 990,-16-22-1018,181 213 1035,-66-84-931,-99-107 29,-1 1 0,-2 2 0,-2 0 0,-2 2 0,-1 0 0,-3 2 0,22 75 0,-13-9 316,-5 2 0,9 124 0,-5 119 458,-28 481 0,-75-54-418,45-606-455,-7-1 1,-84 230-1,82-299-692,-6-1-1,-69 115 0,83-169 548,32-50 145,0-1 0,0 1 0,0 0 0,0-1 0,-1 1 0,1-1 0,0 1 0,-1-1 0,1 0 0,-1 1 0,0-1 0,0 0 0,1 0 0,-4 1 0,4-2 13,1 0-1,-1 0 1,1 0-1,-1 0 1,1 0 0,-1 0-1,1 0 1,-1-1-1,1 1 1,-1 0-1,1 0 1,-1-1 0,1 1-1,-1 0 1,1 0-1,-1-1 1,1 1 0,0 0-1,-1-1 1,1 0-1,-10-16-835,-4-27-1965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1T23:55:33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61 21061,'-25'37'-2321,"25"-33"3753,6-2-1176,15-5-104,11-5 417,15-7-377,11 3-160,13-1-232,4 0-193,3 2-639,-5 2-752,-10 2 2888,-4 1-1520,-13 3-232,-8 0-352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6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0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7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7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82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9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1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65B5-A5FE-CB2F-DFC1-EEB9378D7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21B7B-C102-FF32-21C7-55E9F07F6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4062-81C6-7096-CC11-9386D12C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C8A6D-ADDA-72EA-4470-03B5C8BF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0FF2-7222-163F-D995-0A9A6AB3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3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9AF2-E1EE-7E19-9F7D-DA6AED04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BC13-3B68-0792-B31A-892FE9B9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D417-7363-0A21-7E89-8F19C5BC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3E49E-C41A-2F95-EC16-AE1284F7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FBA2-060F-E17F-17BD-46EE1196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A471-C892-A3C9-7568-77399396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56E4B-0366-081F-64DF-2D2F7079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45AC-498B-AA38-BF39-702E7778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6FA28-C0C1-1B5C-AB58-4E69A0A2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8FAA-DC41-ADB0-AEE7-AA862818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7487-2D46-62E5-CEA6-C02F3FF4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F296-67E1-2CC0-AF5E-9CE5E61DA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155FF-5D63-46EB-427E-E3841AF9C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8C30A-12B9-51C7-BA4E-1A0C4E5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8B570-024D-5D86-3566-0501C372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2922F-CC8B-B4CD-0F00-7235435D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5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A602-8ED0-B721-782C-4FF9EA3C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1920-CB64-290F-567B-B709D863E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5EFBA-B0C9-5C1A-F3E9-925A5836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AC7B9-C698-F935-8E6E-D67CE1DC9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6AAF2-4D5F-5851-3670-A6BC07F61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D1CDC-A27E-57E3-B86D-631C258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38F8C-D46E-155B-1FBB-D070BD76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27D-B6BB-C661-705D-342E6624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5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00D9-1D46-09F0-B20F-5E3B10C3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CAD59-C69E-0CFE-4B11-A237F3BD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10A3E-F960-AA30-DFDA-AB18053B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1D84A-5D0B-CBCB-0B3C-D23D789F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661CF-C4C6-BFEA-080E-A8E59A24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A2864-D3DD-B06C-2936-07371315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B4954-3A8C-62FA-4E5D-84974585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6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027E-E805-C4DB-0A7A-0083FDD1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CE25-5678-7513-6952-8C068412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5A6B4-7AC5-8C45-453E-845469F60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D84F-983C-081F-E6CE-A0303010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D25D6-FC30-4BC1-3CF5-822E6583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68CD8-AB01-922D-6A3D-B83925BC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E384-3166-98F8-A1C1-E6A1FA5D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5F39E-825D-8DBF-FCBC-CEF0182C7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A14F5-FC3A-653A-B288-9F3F9099E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8BB7-6396-716B-D8F1-0811B7FA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56924-8865-31C5-D8EC-686BFF59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E1F9E-D726-AB7A-0FD9-5ABA2260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FAB3-6E40-3C95-DABD-5F019C59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C1A97-440F-78FD-B7D6-6B4A8FD6A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B012-9D27-1328-1C7A-D85D3B7C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70E3-852D-DCE4-975E-4451A5B9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461B-02CB-0044-D6F6-4E98FC11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9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9E488-1B28-F402-3A0A-D76D15A4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AF467-2FBF-D8E6-28CC-3ACC144F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505CD-E4B2-5E76-44F3-741AEC45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BC66-AF52-D4DE-D81C-DF519E2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F728E-4B9F-76AF-5126-310857D7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72AF0-8312-484A-9A0D-8A83D6738A56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7B0C-C74C-432E-9D09-64BDAF41A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88359-FE43-E444-BDCD-51BD7BD88C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2551472"/>
            <a:ext cx="12192000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23F14-DDC1-14C6-EDC5-697B3067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A60AC-0AE0-AA86-8451-20F7CDF8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6A4AA-5C13-3B87-A1A4-D408E8D28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8/21/25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8BBA-7A7D-27C8-4BEA-23B1E4C3F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7057-64A0-1D97-3902-F05AE39C5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84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461520.2016.115545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0.png"/><Relationship Id="rId21" Type="http://schemas.openxmlformats.org/officeDocument/2006/relationships/customXml" Target="../ink/ink10.xml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4.xml"/><Relationship Id="rId16" Type="http://schemas.openxmlformats.org/officeDocument/2006/relationships/image" Target="../media/image130.png"/><Relationship Id="rId11" Type="http://schemas.openxmlformats.org/officeDocument/2006/relationships/customXml" Target="../ink/ink5.xml"/><Relationship Id="rId32" Type="http://schemas.openxmlformats.org/officeDocument/2006/relationships/image" Target="../media/image210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50.png"/><Relationship Id="rId95" Type="http://schemas.openxmlformats.org/officeDocument/2006/relationships/customXml" Target="../ink/ink47.xml"/><Relationship Id="rId22" Type="http://schemas.openxmlformats.org/officeDocument/2006/relationships/image" Target="../media/image16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34.xml"/><Relationship Id="rId8" Type="http://schemas.openxmlformats.org/officeDocument/2006/relationships/image" Target="../media/image90.png"/><Relationship Id="rId51" Type="http://schemas.openxmlformats.org/officeDocument/2006/relationships/customXml" Target="../ink/ink25.xml"/><Relationship Id="rId72" Type="http://schemas.openxmlformats.org/officeDocument/2006/relationships/image" Target="../media/image41.png"/><Relationship Id="rId80" Type="http://schemas.openxmlformats.org/officeDocument/2006/relationships/image" Target="../media/image45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customXml" Target="../ink/ink1.xml"/><Relationship Id="rId12" Type="http://schemas.openxmlformats.org/officeDocument/2006/relationships/image" Target="../media/image1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50.png"/><Relationship Id="rId41" Type="http://schemas.openxmlformats.org/officeDocument/2006/relationships/customXml" Target="../ink/ink20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9.png"/><Relationship Id="rId91" Type="http://schemas.openxmlformats.org/officeDocument/2006/relationships/customXml" Target="../ink/ink45.xml"/><Relationship Id="rId96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0.png"/><Relationship Id="rId36" Type="http://schemas.openxmlformats.org/officeDocument/2006/relationships/image" Target="../media/image230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00.png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4.png"/><Relationship Id="rId81" Type="http://schemas.openxmlformats.org/officeDocument/2006/relationships/customXml" Target="../ink/ink40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4" Type="http://schemas.openxmlformats.org/officeDocument/2006/relationships/image" Target="../media/image7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40.png"/><Relationship Id="rId39" Type="http://schemas.openxmlformats.org/officeDocument/2006/relationships/customXml" Target="../ink/ink19.xml"/><Relationship Id="rId34" Type="http://schemas.openxmlformats.org/officeDocument/2006/relationships/image" Target="../media/image220.png"/><Relationship Id="rId50" Type="http://schemas.openxmlformats.org/officeDocument/2006/relationships/image" Target="../media/image30.png"/><Relationship Id="rId55" Type="http://schemas.openxmlformats.org/officeDocument/2006/relationships/customXml" Target="../ink/ink27.xml"/><Relationship Id="rId76" Type="http://schemas.openxmlformats.org/officeDocument/2006/relationships/image" Target="../media/image43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1.png"/><Relationship Id="rId2" Type="http://schemas.openxmlformats.org/officeDocument/2006/relationships/image" Target="../media/image60.png"/><Relationship Id="rId29" Type="http://schemas.openxmlformats.org/officeDocument/2006/relationships/customXml" Target="../ink/ink14.xml"/><Relationship Id="rId24" Type="http://schemas.openxmlformats.org/officeDocument/2006/relationships/image" Target="../media/image170.png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66" Type="http://schemas.openxmlformats.org/officeDocument/2006/relationships/image" Target="../media/image38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6.png"/><Relationship Id="rId19" Type="http://schemas.openxmlformats.org/officeDocument/2006/relationships/customXml" Target="../ink/ink9.xml"/><Relationship Id="rId14" Type="http://schemas.openxmlformats.org/officeDocument/2006/relationships/image" Target="../media/image120.png"/><Relationship Id="rId30" Type="http://schemas.openxmlformats.org/officeDocument/2006/relationships/image" Target="../media/image200.png"/><Relationship Id="rId35" Type="http://schemas.openxmlformats.org/officeDocument/2006/relationships/customXml" Target="../ink/ink17.xml"/><Relationship Id="rId56" Type="http://schemas.openxmlformats.org/officeDocument/2006/relationships/image" Target="../media/image33.png"/><Relationship Id="rId77" Type="http://schemas.openxmlformats.org/officeDocument/2006/relationships/customXml" Target="../ink/ink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58F6D-D18A-854E-746E-55A6F0F1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5E618-B5FE-889F-3F4F-3AFF5B2D3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D393C-EE72-BD9B-C246-1C5F8FC18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751" y="1032764"/>
            <a:ext cx="11011449" cy="3224045"/>
          </a:xfrm>
        </p:spPr>
        <p:txBody>
          <a:bodyPr anchor="b">
            <a:noAutofit/>
          </a:bodyPr>
          <a:lstStyle/>
          <a:p>
            <a:r>
              <a:rPr lang="en-NZ" sz="5800">
                <a:solidFill>
                  <a:srgbClr val="000000"/>
                </a:solidFill>
                <a:ea typeface="+mj-lt"/>
                <a:cs typeface="+mj-lt"/>
              </a:rPr>
              <a:t>Dispelling the Illusion of Learning: Shifting the Culture for Professional Students in an AI Future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E16BB-682A-CA06-54F8-1B1292073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812" y="5046281"/>
            <a:ext cx="10524616" cy="1172408"/>
          </a:xfrm>
        </p:spPr>
        <p:txBody>
          <a:bodyPr anchor="t">
            <a:normAutofit/>
          </a:bodyPr>
          <a:lstStyle/>
          <a:p>
            <a:r>
              <a:rPr lang="en-NZ" err="1"/>
              <a:t>MaRK</a:t>
            </a:r>
            <a:r>
              <a:rPr lang="en-NZ"/>
              <a:t> BENNETT (Law), John Randal and Amanda Wolf (WSBG)</a:t>
            </a:r>
          </a:p>
          <a:p>
            <a:r>
              <a:rPr lang="en-NZ"/>
              <a:t>AI &amp; Society, 1 August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D5EF16-2B7A-6FA7-5759-BA491019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7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5D77-F844-3B7F-8ACB-94DE4F241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FE3C-C7E3-2469-914C-3BB170AA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/>
              <a:t>Observed benefits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4BBC-F547-046B-49BB-FCA1535B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1" y="1347717"/>
            <a:ext cx="7891818" cy="4525963"/>
          </a:xfrm>
        </p:spPr>
        <p:txBody>
          <a:bodyPr/>
          <a:lstStyle/>
          <a:p>
            <a:r>
              <a:rPr lang="mi-NZ"/>
              <a:t>“work ready graduates”</a:t>
            </a:r>
          </a:p>
          <a:p>
            <a:r>
              <a:rPr lang="mi-NZ"/>
              <a:t>Genuinely removed aspects of the discipline that were:  time consuming, error prone, unpleasant, inconvenient...</a:t>
            </a:r>
          </a:p>
          <a:p>
            <a:r>
              <a:rPr lang="mi-NZ"/>
              <a:t>Genuinely reduced/removed barriers to success for some students</a:t>
            </a:r>
          </a:p>
          <a:p>
            <a:r>
              <a:rPr lang="mi-NZ"/>
              <a:t>Time saved gives opportunities for new curriculum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80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BC725-39E9-2F1F-FE3F-866B479A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1046-5DDB-F3C3-FF0A-5F9D3169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83063"/>
          </a:xfrm>
        </p:spPr>
        <p:txBody>
          <a:bodyPr>
            <a:normAutofit/>
          </a:bodyPr>
          <a:lstStyle/>
          <a:p>
            <a:r>
              <a:rPr lang="mi-NZ"/>
              <a:t>Academic Integrity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D241-BCD6-7E02-DE26-3C49D2B9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1" y="1131058"/>
            <a:ext cx="7908878" cy="4628297"/>
          </a:xfrm>
        </p:spPr>
        <p:txBody>
          <a:bodyPr>
            <a:normAutofit fontScale="85000" lnSpcReduction="20000"/>
          </a:bodyPr>
          <a:lstStyle/>
          <a:p>
            <a:r>
              <a:rPr lang="mi-NZ"/>
              <a:t>I believe we should use this to refer to the education, not just how students engage with assessment</a:t>
            </a:r>
          </a:p>
          <a:p>
            <a:r>
              <a:rPr lang="mi-NZ"/>
              <a:t>Course Learning Objectives must be fit for purpose (the learner and what they can do)</a:t>
            </a:r>
          </a:p>
          <a:p>
            <a:r>
              <a:rPr lang="mi-NZ"/>
              <a:t>Assessment tasks need to be </a:t>
            </a:r>
            <a:r>
              <a:rPr lang="mi-NZ" b="1"/>
              <a:t>aligned</a:t>
            </a:r>
            <a:r>
              <a:rPr lang="mi-NZ"/>
              <a:t> to these CLOs</a:t>
            </a:r>
          </a:p>
          <a:p>
            <a:r>
              <a:rPr lang="mi-NZ"/>
              <a:t>The assessment environment needs to support modern CLOs and assessment tasks</a:t>
            </a:r>
          </a:p>
          <a:p>
            <a:r>
              <a:rPr lang="mi-NZ"/>
              <a:t>These need to (constantly?) evolve as the tools around us improve</a:t>
            </a:r>
          </a:p>
          <a:p>
            <a:r>
              <a:rPr lang="mi-NZ"/>
              <a:t>We must ensure equity of access</a:t>
            </a:r>
          </a:p>
          <a:p>
            <a:r>
              <a:rPr lang="en-NZ"/>
              <a:t>Significant resource implications (if we do), and increasing jeopardy (if we do not)</a:t>
            </a:r>
          </a:p>
        </p:txBody>
      </p:sp>
    </p:spTree>
    <p:extLst>
      <p:ext uri="{BB962C8B-B14F-4D97-AF65-F5344CB8AC3E}">
        <p14:creationId xmlns:p14="http://schemas.microsoft.com/office/powerpoint/2010/main" val="319877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7710F-7F0D-87C9-7437-47DC45424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0EBADE-EF57-4257-03B6-DE492652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F4C44-E4CD-E7E2-C407-69F851C2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n-NZ" sz="5800"/>
              <a:t>Illusion-Breaking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BA4AE-3653-85BF-7840-387055E48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46281"/>
            <a:ext cx="4308672" cy="1172408"/>
          </a:xfrm>
        </p:spPr>
        <p:txBody>
          <a:bodyPr anchor="t">
            <a:normAutofit/>
          </a:bodyPr>
          <a:lstStyle/>
          <a:p>
            <a:r>
              <a:rPr lang="en-NZ"/>
              <a:t>Amanda Wolf</a:t>
            </a:r>
          </a:p>
          <a:p>
            <a:r>
              <a:rPr lang="en-NZ"/>
              <a:t>AI &amp; Society, 1 August 2025</a:t>
            </a:r>
          </a:p>
        </p:txBody>
      </p:sp>
      <p:pic>
        <p:nvPicPr>
          <p:cNvPr id="4" name="Picture 3" descr="3D purple chromosome design">
            <a:extLst>
              <a:ext uri="{FF2B5EF4-FFF2-40B4-BE49-F238E27FC236}">
                <a16:creationId xmlns:a16="http://schemas.microsoft.com/office/drawing/2014/main" id="{0CF714E8-8287-B9FF-DC00-8403E231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7" r="1" b="429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FAB80F-2376-9445-D4AE-ED1237A52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4D2AB-B201-9319-885B-7242C658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17"/>
          <a:stretch>
            <a:fillRect/>
          </a:stretch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3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C5A3-A1F3-76E5-2459-0EF255CC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The ‘Learning’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64E7-EE1F-271A-4E89-941C9B2E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38939"/>
            <a:ext cx="10890928" cy="3860693"/>
          </a:xfrm>
        </p:spPr>
        <p:txBody>
          <a:bodyPr>
            <a:normAutofit/>
          </a:bodyPr>
          <a:lstStyle/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conditions for learning are surprisingly delicately balanced.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Can’t ‘learn’ what you already know; if there is nothing to build on; if you think you already know; if you think you can’t, etc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who, what and how of learning for knowledge/skill/competence are varied and variously mixed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persist despite mountains of research; </a:t>
            </a:r>
            <a:r>
              <a:rPr lang="en-NZ" sz="2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GenAI</a:t>
            </a:r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amplifies many challenges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 ‘solutions’ can both ‘work’ and have unintended consequences!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51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38F5-DD60-C83F-B917-5E1FFB5A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The Illusion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BFF6-5C3A-35E9-639F-F1E36410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40429"/>
            <a:ext cx="10890928" cy="4365171"/>
          </a:xfrm>
        </p:spPr>
        <p:txBody>
          <a:bodyPr>
            <a:normAutofit lnSpcReduction="10000"/>
          </a:bodyPr>
          <a:lstStyle/>
          <a:p>
            <a:r>
              <a:rPr lang="en-NZ" sz="2400" b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Unproductive success: </a:t>
            </a:r>
            <a:r>
              <a:rPr lang="en-NZ" sz="2400" b="1" i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“maximize performance in the shorter term without maximizing learning in the longer term,” creating “an illusion of learning” </a:t>
            </a:r>
            <a:r>
              <a:rPr lang="en-NZ" sz="24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(Kapur, 2016)</a:t>
            </a:r>
          </a:p>
          <a:p>
            <a:r>
              <a:rPr lang="en-NZ" sz="2400" b="1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beliefs are not the same as understanding</a:t>
            </a:r>
          </a:p>
          <a:p>
            <a:r>
              <a:rPr lang="en-NZ" sz="240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AI-related exacerbations:</a:t>
            </a:r>
          </a:p>
          <a:p>
            <a:pPr lvl="1"/>
            <a:r>
              <a:rPr lang="en-NZ" sz="220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Threats to retention, internal motivation, etc</a:t>
            </a:r>
          </a:p>
          <a:p>
            <a:pPr lvl="1"/>
            <a:r>
              <a:rPr lang="en-NZ" sz="220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does it, student decides they know how and can do it</a:t>
            </a:r>
          </a:p>
          <a:p>
            <a:pPr lvl="1"/>
            <a:r>
              <a:rPr lang="en-NZ" sz="220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avoid the stress of learning, which is masking or rewarding </a:t>
            </a:r>
          </a:p>
          <a:p>
            <a:pPr lvl="1"/>
            <a:r>
              <a:rPr lang="en-NZ" sz="220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feedback/checks on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52266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CA02D-F75F-733E-8E04-662141333AA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70921" y="741680"/>
            <a:ext cx="9282666" cy="48564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38630-2ED7-7286-2265-18397C2627E6}"/>
              </a:ext>
            </a:extLst>
          </p:cNvPr>
          <p:cNvSpPr txBox="1"/>
          <p:nvPr/>
        </p:nvSpPr>
        <p:spPr>
          <a:xfrm>
            <a:off x="640079" y="6040804"/>
            <a:ext cx="10496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kern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https://www.linkedin.com/pulse/ai-use-human-expertise-correlation-why-must-scale-skill-laura-bain-dcdrc/?trackingId=JRMYnv9ZJqitntVOq7V7lQ%3D%3D</a:t>
            </a:r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4B466-1314-3AFD-5E5A-1C7D1E2D8781}"/>
              </a:ext>
            </a:extLst>
          </p:cNvPr>
          <p:cNvSpPr txBox="1"/>
          <p:nvPr/>
        </p:nvSpPr>
        <p:spPr>
          <a:xfrm>
            <a:off x="336883" y="1982804"/>
            <a:ext cx="314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at transition to </a:t>
            </a:r>
            <a:r>
              <a:rPr lang="en-NZ" sz="2000" b="1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NZ" sz="2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8726BC6-9D6D-6B4D-7C57-E137CA9F4A10}"/>
              </a:ext>
            </a:extLst>
          </p:cNvPr>
          <p:cNvSpPr/>
          <p:nvPr/>
        </p:nvSpPr>
        <p:spPr>
          <a:xfrm>
            <a:off x="500514" y="2483317"/>
            <a:ext cx="3430727" cy="192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99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1747-5823-4B1D-51C5-5C02F7C3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2" y="1047206"/>
            <a:ext cx="10890929" cy="1097280"/>
          </a:xfrm>
        </p:spPr>
        <p:txBody>
          <a:bodyPr/>
          <a:lstStyle/>
          <a:p>
            <a:r>
              <a:rPr lang="en-NZ"/>
              <a:t>A Modern-Day 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A0A9-9D4A-FFFC-6414-A1D0FE9D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98320"/>
            <a:ext cx="10890928" cy="4787537"/>
          </a:xfrm>
        </p:spPr>
        <p:txBody>
          <a:bodyPr>
            <a:normAutofit/>
          </a:bodyPr>
          <a:lstStyle/>
          <a:p>
            <a:r>
              <a:rPr lang="en-NZ" sz="2400" b="0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Myths and legends are filled with quests: journeys undertaken by heroes to achieve a specific goal or overcome a challenge. Often involve </a:t>
            </a:r>
            <a:r>
              <a:rPr lang="en-NZ" sz="2400" b="1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trials, tribulations, and encounters with mythical creatures</a:t>
            </a:r>
            <a:r>
              <a:rPr lang="en-NZ" sz="2400" b="0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ultimately leading to </a:t>
            </a:r>
            <a:r>
              <a:rPr lang="en-NZ" sz="2400" b="1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growth </a:t>
            </a:r>
            <a:r>
              <a:rPr lang="en-NZ" sz="2400" b="0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NZ" sz="2400" b="1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societal transformation</a:t>
            </a:r>
            <a:r>
              <a:rPr lang="en-NZ" sz="2400" b="0" i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(Gemini)</a:t>
            </a:r>
          </a:p>
          <a:p>
            <a:r>
              <a:rPr lang="en-NZ" sz="2400">
                <a:solidFill>
                  <a:srgbClr val="001D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need (with students) to move that yellow dot into the zone</a:t>
            </a:r>
          </a:p>
          <a:p>
            <a:endParaRPr lang="en-NZ" sz="2400" b="0" i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6E6C5-512E-1B79-6190-3AB42A03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4145280"/>
            <a:ext cx="8247468" cy="24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6766-BB68-C40B-5143-88A50263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How and What: Curriculum &amp;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1C0B-B539-8583-F5F5-3DF9370A6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52313"/>
            <a:ext cx="10890928" cy="4215864"/>
          </a:xfrm>
        </p:spPr>
        <p:txBody>
          <a:bodyPr>
            <a:normAutofit/>
          </a:bodyPr>
          <a:lstStyle/>
          <a:p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have to (1) actually learn and (2) learn the ‘right stuff’</a:t>
            </a:r>
          </a:p>
          <a:p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Challenges: </a:t>
            </a:r>
          </a:p>
          <a:p>
            <a:pPr lvl="1"/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 change: AI abilities in, other tasks out</a:t>
            </a:r>
          </a:p>
          <a:p>
            <a:pPr lvl="1"/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relevant foundations for new learning</a:t>
            </a:r>
          </a:p>
          <a:p>
            <a:pPr lvl="1"/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Convince students in the face of change and uncertainty</a:t>
            </a:r>
          </a:p>
          <a:p>
            <a:pPr lvl="1"/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the paternalistic downsides of rational arguments or ‘bad’ psychological manipulation or (over)reliance on old methods </a:t>
            </a:r>
          </a:p>
          <a:p>
            <a:pPr lvl="1"/>
            <a:endParaRPr lang="en-NZ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0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C99-D198-A81C-BEAC-0D92710C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One Response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4B257-69AD-8E89-8474-6F3C888D2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Lean into ‘experiential learning’; create revelatory moments in the curriculum where l</a:t>
            </a:r>
            <a:r>
              <a:rPr lang="en-NZ" sz="26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earners have to do stuff, not just hear about it or watch it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390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CC8F-FD53-BCAF-9CFB-3E3DB87F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>
                <a:latin typeface="Tw Cen MT" panose="020B0602020104020603" pitchFamily="34" charset="0"/>
              </a:rPr>
              <a:t>What should we teach? </a:t>
            </a:r>
            <a:br>
              <a:rPr lang="mi-NZ" dirty="0">
                <a:latin typeface="Tw Cen MT" panose="020B0602020104020603" pitchFamily="34" charset="0"/>
              </a:rPr>
            </a:br>
            <a:r>
              <a:rPr lang="mi-NZ" dirty="0">
                <a:latin typeface="Tw Cen MT" panose="020B0602020104020603" pitchFamily="34" charset="0"/>
              </a:rPr>
              <a:t>How should we assess? </a:t>
            </a:r>
            <a:endParaRPr lang="en-NZ" dirty="0">
              <a:latin typeface="Tw Cen MT" panose="020B06020201040206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40D06-2FD5-AA63-3063-522B5FCD6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John Randal (Wellington School of Business and Government)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BA055-AD14-3D8C-A360-3656B5BD2580}"/>
              </a:ext>
            </a:extLst>
          </p:cNvPr>
          <p:cNvSpPr txBox="1"/>
          <p:nvPr/>
        </p:nvSpPr>
        <p:spPr>
          <a:xfrm>
            <a:off x="2511972" y="4803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9AE8-66A8-6140-5FD2-24AFCF8C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Experiential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FFE-A003-91D7-E1B0-2B090512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48563"/>
            <a:ext cx="10890928" cy="4331369"/>
          </a:xfrm>
        </p:spPr>
        <p:txBody>
          <a:bodyPr>
            <a:normAutofit/>
          </a:bodyPr>
          <a:lstStyle/>
          <a:p>
            <a:r>
              <a:rPr lang="en-NZ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knowledge, skills, or attitudes are achieved through confrontation among four modes of experiential learning. Learners, if they are to be effective, need four different kinds of abilities</a:t>
            </a:r>
          </a:p>
          <a:p>
            <a:r>
              <a:rPr lang="en-NZ" b="1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NZ" b="1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oncrete </a:t>
            </a:r>
            <a:r>
              <a:rPr lang="en-NZ" b="1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abilities</a:t>
            </a:r>
            <a:r>
              <a:rPr lang="en-NZ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involve themselves fully, openly, and without bias in new experiences</a:t>
            </a:r>
          </a:p>
          <a:p>
            <a:r>
              <a:rPr lang="en-NZ" b="1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Reflective observation abilities</a:t>
            </a:r>
            <a:r>
              <a:rPr lang="en-NZ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NZ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 on and observe their experiences from many perspectives</a:t>
            </a:r>
          </a:p>
          <a:p>
            <a:r>
              <a:rPr lang="en-NZ" b="1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 </a:t>
            </a:r>
            <a:r>
              <a:rPr lang="en-NZ" b="1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conceptualization abilities</a:t>
            </a:r>
            <a:r>
              <a:rPr lang="en-NZ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create concepts that integrate their observations into logically sound theories</a:t>
            </a:r>
          </a:p>
          <a:p>
            <a:r>
              <a:rPr lang="en-NZ" b="1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NZ" b="1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experimentation abilities</a:t>
            </a:r>
            <a:r>
              <a:rPr lang="en-NZ" ker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use these theories to make decisions and solve problems  </a:t>
            </a:r>
            <a:r>
              <a:rPr lang="en-NZ" ker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(Kolb, 1984, p. 30)</a:t>
            </a:r>
            <a:endParaRPr lang="en-NZ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836E-1FBB-1BE9-3DB3-9F8C1710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Example: Finding ‘Insight’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47EB-FBAD-4C7D-E25F-DBBE7ADD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of a question for which you already have some sense of the answer, but want to gain some new or surprising idea, one that you will recognise as such.</a:t>
            </a:r>
          </a:p>
          <a:p>
            <a:r>
              <a:rPr lang="en-AU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Pursue a prompting session using </a:t>
            </a:r>
            <a:r>
              <a:rPr lang="en-A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or more AI tools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prompting until you are </a:t>
            </a:r>
            <a:r>
              <a:rPr lang="en-AU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satisfied the result is as </a:t>
            </a:r>
            <a:r>
              <a:rPr lang="en-AU" sz="24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concise, on-point, and as insightful/relevant as it can be </a:t>
            </a:r>
            <a:r>
              <a:rPr lang="en-AU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(even if this point is never reached to your satisfaction)</a:t>
            </a:r>
          </a:p>
          <a:p>
            <a:r>
              <a:rPr lang="en-AU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How can I help public policy students provide well-argued justifications for government intervention?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723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B0CB-3956-5248-6D55-2A6C95D7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Hypothesis On Track For Confirmation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81DB-389E-E08C-D98B-241A808A4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Justification in public policy is the reasoned explanation of why a policy is necessary, legitimate, and appropriate, drawing on evidence, values, and legal or political principles to secure support and demonstrate accountability. (ChatGPT)</a:t>
            </a:r>
          </a:p>
          <a:p>
            <a:r>
              <a:rPr lang="en-NZ" sz="24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justification is a reasoned, evidence-based argument that defends a policy response as the most appropriate solution to a public problem, grounded in core public values and capable of withstanding critical scrutiny</a:t>
            </a:r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(CoPilot)</a:t>
            </a:r>
          </a:p>
        </p:txBody>
      </p:sp>
    </p:spTree>
    <p:extLst>
      <p:ext uri="{BB962C8B-B14F-4D97-AF65-F5344CB8AC3E}">
        <p14:creationId xmlns:p14="http://schemas.microsoft.com/office/powerpoint/2010/main" val="70729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A2C9-AF6A-FEBD-9576-DEB3EBD1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71C9-3AD1-6E7A-455C-09B0A2BE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chose an objective for which I hypothesised AI would fail, but set this as an experiment where students were ‘free’ to explore (and potentially prove me wrong)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a central concept in my educational philosophy, and an opportunity to unpack what I take insight to mean (notwithstanding its over-extension in policy-speak)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also (I hope) connecting experience, reflection and conceptualisation as learning 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use of AI demonstrates my ‘high-trust’ attitude)</a:t>
            </a:r>
          </a:p>
        </p:txBody>
      </p:sp>
    </p:spTree>
    <p:extLst>
      <p:ext uri="{BB962C8B-B14F-4D97-AF65-F5344CB8AC3E}">
        <p14:creationId xmlns:p14="http://schemas.microsoft.com/office/powerpoint/2010/main" val="912580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BE71-3C94-D390-D794-199A3F43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Example of ‘Productive Failure’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1C12-08B7-2309-0968-7ABB2DCA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71561"/>
            <a:ext cx="10890928" cy="4090737"/>
          </a:xfrm>
        </p:spPr>
        <p:txBody>
          <a:bodyPr>
            <a:noAutofit/>
          </a:bodyPr>
          <a:lstStyle/>
          <a:p>
            <a:r>
              <a:rPr lang="en-NZ" sz="2400" b="0" i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Productive failure: </a:t>
            </a:r>
            <a:r>
              <a:rPr lang="en-NZ" sz="2400" b="0" i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though students “generate suboptimal or even incorrect solutions” to a problem, their failure prepares them “to learn better” in the short and long term. (</a:t>
            </a:r>
            <a:r>
              <a:rPr lang="en-NZ" sz="2400" b="0" i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Kapur</a:t>
            </a:r>
            <a:r>
              <a:rPr lang="en-NZ" sz="2400" b="0" i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2016)</a:t>
            </a:r>
          </a:p>
          <a:p>
            <a:pPr lvl="1"/>
            <a:r>
              <a:rPr lang="en-NZ" sz="22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</a:t>
            </a:r>
            <a:r>
              <a:rPr lang="en-NZ" sz="2200" b="0" i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olves a problem-solving phase followed by a consolidation (or instruction) phase</a:t>
            </a:r>
          </a:p>
          <a:p>
            <a:r>
              <a:rPr lang="en-NZ" sz="24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 holding back too much ‘off-loading’ to give strategies space</a:t>
            </a:r>
            <a:endParaRPr lang="en-NZ" sz="2400" b="0" i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7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5C98-AF47-FCE7-5C3A-B0287C18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32C0-1123-D2EE-7568-87ACCE2A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lvl="1"/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don’t (like to) read</a:t>
            </a:r>
          </a:p>
          <a:p>
            <a:pPr lvl="1"/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motivation under attack from ‘ease’ of AI</a:t>
            </a:r>
          </a:p>
          <a:p>
            <a:pPr lvl="1"/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“Grandma says, eat your porridge, and you’ll grow big and strong”</a:t>
            </a:r>
          </a:p>
          <a:p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Experiment:</a:t>
            </a:r>
          </a:p>
          <a:p>
            <a:pPr lvl="1"/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Assigned reading and created a </a:t>
            </a:r>
            <a:r>
              <a:rPr lang="en-N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Notebook.LM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‘deep dive’ podcast</a:t>
            </a:r>
          </a:p>
          <a:p>
            <a:pPr lvl="1"/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secretly sorted themselves</a:t>
            </a:r>
          </a:p>
          <a:p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Debrief: Both modes have strengths, but own reading has some unique benefits</a:t>
            </a:r>
          </a:p>
        </p:txBody>
      </p:sp>
    </p:spTree>
    <p:extLst>
      <p:ext uri="{BB962C8B-B14F-4D97-AF65-F5344CB8AC3E}">
        <p14:creationId xmlns:p14="http://schemas.microsoft.com/office/powerpoint/2010/main" val="392514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3DA9-AFE8-A893-F007-03D21F6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E5E62-02CA-DDF3-6BFD-0F773500E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Haven’t read it: Jot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8C04-B0FB-9194-F3A5-62E9E776D6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/>
              <a:t>What do frames do?</a:t>
            </a:r>
          </a:p>
          <a:p>
            <a:r>
              <a:rPr lang="en-NZ"/>
              <a:t>How can policy analysts use frames?</a:t>
            </a:r>
          </a:p>
          <a:p>
            <a:r>
              <a:rPr lang="en-NZ"/>
              <a:t>What is framing?</a:t>
            </a:r>
          </a:p>
          <a:p>
            <a:r>
              <a:rPr lang="en-NZ"/>
              <a:t>What is the relationship between stakeholders and frames/framing?</a:t>
            </a:r>
          </a:p>
          <a:p>
            <a:r>
              <a:rPr lang="en-NZ"/>
              <a:t>What is critical frame reflection?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1EFCB-A345-EA38-39BF-8B8E638FE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/>
              <a:t>Have read it: Jot your answers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051DF-D7E8-4BA7-F777-F0A2D8E839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/>
              <a:t>What did you pick out differently?</a:t>
            </a:r>
          </a:p>
          <a:p>
            <a:r>
              <a:rPr lang="en-NZ"/>
              <a:t>Any inconsistencies or gaps?</a:t>
            </a:r>
          </a:p>
          <a:p>
            <a:r>
              <a:rPr lang="en-NZ"/>
              <a:t>What further questions occur to you?</a:t>
            </a:r>
          </a:p>
          <a:p>
            <a:r>
              <a:rPr lang="en-NZ"/>
              <a:t>What else did you take from the article?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B9D18-3937-DFEB-C32D-41F94735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44" y="472966"/>
            <a:ext cx="7630025" cy="12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9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50FE-0389-2160-5FBB-32DE30CD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E92F-635C-EBC9-11A8-F38CE689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when students use AI (whether required, accepted, or discouraged), the focus needs to be on the PERSON’S EXPERIENCE and not on their PRODUCTS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isn’t merely a ‘thing’ that can be instilled, developed, ‘applied’, etc but an interaction of a person with a learning situation</a:t>
            </a:r>
          </a:p>
          <a:p>
            <a:r>
              <a:rPr lang="en-N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learning happens to someone, in some context, our first job is to help them unpack the elements and tensions in learning</a:t>
            </a:r>
          </a:p>
        </p:txBody>
      </p:sp>
    </p:spTree>
    <p:extLst>
      <p:ext uri="{BB962C8B-B14F-4D97-AF65-F5344CB8AC3E}">
        <p14:creationId xmlns:p14="http://schemas.microsoft.com/office/powerpoint/2010/main" val="323079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4AE4-8524-4A76-48D1-60F513E8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BF15-36FD-C8F8-D048-2C05CD83C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err="1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Kapur</a:t>
            </a:r>
            <a:r>
              <a:rPr lang="en-NZ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(2016). Examining Productive Failure, Productive Success, Unproductive Failure, and Unproductive Success in Learning. </a:t>
            </a:r>
            <a:r>
              <a:rPr lang="en-NZ" i="1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 Psychologist</a:t>
            </a:r>
            <a:r>
              <a:rPr lang="en-NZ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NZ" i="1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NZ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289–299. </a:t>
            </a:r>
            <a:r>
              <a:rPr lang="en-NZ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https://doi.org/10.1080/00461520.2016.1155457</a:t>
            </a:r>
            <a:endParaRPr lang="en-NZ">
              <a:solidFill>
                <a:srgbClr val="3A3A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b="0" i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Kolb, D.A. (1984) Experiential Learning: Experience as the Source of Learning and Development. Englewood Cliffs, NJ: Prentice-Hall.</a:t>
            </a:r>
          </a:p>
          <a:p>
            <a:r>
              <a:rPr lang="en-NZ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CoPilot, ChatGPT, Gemini, </a:t>
            </a:r>
            <a:r>
              <a:rPr lang="en-NZ" err="1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Notebook.LM</a:t>
            </a:r>
            <a:r>
              <a:rPr lang="en-NZ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0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F0854-8034-4992-5B7E-3C88DBEA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7" y="952500"/>
            <a:ext cx="4124557" cy="3524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800"/>
              <a:t>Thoughts?</a:t>
            </a:r>
            <a:endParaRPr lang="en-US" sz="5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9C821-8EF3-23C9-6663-0D437663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118" y="5374291"/>
            <a:ext cx="4057882" cy="972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b="1" cap="all" spc="300"/>
              <a:t>Thank you!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ightbulb idea concept">
            <a:extLst>
              <a:ext uri="{FF2B5EF4-FFF2-40B4-BE49-F238E27FC236}">
                <a16:creationId xmlns:a16="http://schemas.microsoft.com/office/drawing/2014/main" id="{B2C0E193-7393-9BFA-4E28-2C6D25B6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548" b="-1"/>
          <a:stretch>
            <a:fillRect/>
          </a:stretch>
        </p:blipFill>
        <p:spPr>
          <a:xfrm>
            <a:off x="5261956" y="10"/>
            <a:ext cx="69300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628E1-D207-2726-A585-76856E27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16421"/>
            <a:ext cx="8229600" cy="4525963"/>
          </a:xfrm>
        </p:spPr>
        <p:txBody>
          <a:bodyPr/>
          <a:lstStyle/>
          <a:p>
            <a:r>
              <a:rPr lang="mi-NZ"/>
              <a:t>Since mid-1990s</a:t>
            </a:r>
          </a:p>
          <a:p>
            <a:r>
              <a:rPr lang="mi-NZ"/>
              <a:t>Introductory applied statistics</a:t>
            </a:r>
          </a:p>
          <a:p>
            <a:r>
              <a:rPr lang="mi-NZ"/>
              <a:t>Mathematical statistics</a:t>
            </a:r>
          </a:p>
          <a:p>
            <a:r>
              <a:rPr lang="mi-NZ"/>
              <a:t>Actuarial science</a:t>
            </a:r>
          </a:p>
          <a:p>
            <a:r>
              <a:rPr lang="mi-NZ"/>
              <a:t>Time series analysis</a:t>
            </a:r>
          </a:p>
          <a:p>
            <a:r>
              <a:rPr lang="mi-NZ"/>
              <a:t>Service courses</a:t>
            </a:r>
          </a:p>
          <a:p>
            <a:r>
              <a:rPr lang="mi-NZ"/>
              <a:t>Often developing and/or enhancing tools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3D9FF-65A0-839E-AC32-F89A8159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John Randal - Teaching context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769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F9E5-3DA0-4655-FDFD-DAE1DD8D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/>
              <a:t>Technology-driven curriculum change</a:t>
            </a:r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10FE0-851A-1C09-ED9D-79F9FDB9C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0484" y="1305911"/>
                <a:ext cx="8760371" cy="4525963"/>
              </a:xfrm>
            </p:spPr>
            <p:txBody>
              <a:bodyPr>
                <a:normAutofit/>
              </a:bodyPr>
              <a:lstStyle/>
              <a:p>
                <a:r>
                  <a:rPr lang="mi-NZ"/>
                  <a:t>E.g. Consider the sample standard deviation:</a:t>
                </a:r>
                <a:br>
                  <a:rPr lang="en-NZ"/>
                </a:br>
                <a14:m>
                  <m:oMath xmlns:m="http://schemas.openxmlformats.org/officeDocument/2006/math">
                    <m:r>
                      <a:rPr lang="mi-N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mi-NZ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mi-N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mi-N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mi-N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mi-NZ"/>
              </a:p>
              <a:p>
                <a:r>
                  <a:rPr lang="mi-NZ"/>
                  <a:t>Do we need “technology” at all?  </a:t>
                </a:r>
              </a:p>
              <a:p>
                <a:r>
                  <a:rPr lang="mi-NZ"/>
                  <a:t>What are the (good) options?</a:t>
                </a:r>
              </a:p>
              <a:p>
                <a:r>
                  <a:rPr lang="en-NZ" sz="2800"/>
                  <a:t>=SQRT((SUMSQ(15,25,30,40)-SUM(15,25,30,40)^2/4)/3)</a:t>
                </a:r>
              </a:p>
              <a:p>
                <a:r>
                  <a:rPr lang="mi-NZ"/>
                  <a:t>=STDEV.S(15,25,30,40)</a:t>
                </a:r>
              </a:p>
              <a:p>
                <a:endParaRPr lang="mi-NZ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10FE0-851A-1C09-ED9D-79F9FDB9C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0484" y="1305911"/>
                <a:ext cx="8760371" cy="4525963"/>
              </a:xfrm>
              <a:blipFill>
                <a:blip r:embed="rId2"/>
                <a:stretch>
                  <a:fillRect l="-1601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24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2656E-F748-3E79-FCBF-1D9EE5B3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84" y="462455"/>
            <a:ext cx="3993933" cy="503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4B5EB-7EB8-2A4E-DA8E-758C35B6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25" y="620111"/>
            <a:ext cx="4075330" cy="357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7AB00-88B0-CA56-2FDC-5DB5761DC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477" y="4913587"/>
            <a:ext cx="6222278" cy="6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55F06-66C6-FC7F-9682-32093218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B20C-7139-162A-9F30-E3A7DB24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/>
              <a:t>Learning and assessment of learning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3D2E-1733-8E58-3029-3EB5EC15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1" y="1347717"/>
            <a:ext cx="7908878" cy="4525963"/>
          </a:xfrm>
        </p:spPr>
        <p:txBody>
          <a:bodyPr/>
          <a:lstStyle/>
          <a:p>
            <a:r>
              <a:rPr lang="mi-NZ"/>
              <a:t>Revising the curriculum gives insight into the necessary assessment environment...s</a:t>
            </a:r>
          </a:p>
          <a:p>
            <a:r>
              <a:rPr lang="mi-NZ"/>
              <a:t>What is the measure?  How does it work?  When can/should it be used?  </a:t>
            </a:r>
          </a:p>
          <a:p>
            <a:r>
              <a:rPr lang="mi-NZ"/>
              <a:t>How is it calculated? </a:t>
            </a:r>
          </a:p>
          <a:p>
            <a:r>
              <a:rPr lang="mi-NZ"/>
              <a:t>Calculate it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778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8473-9FEB-2138-5FF9-A0A814B9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16CB-1CD2-4AFD-C005-6EFBB11A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At the end of the course, students should be able to...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6919-7CEA-CC40-9B1C-818A725C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1" y="1688910"/>
            <a:ext cx="7908878" cy="4049974"/>
          </a:xfrm>
        </p:spPr>
        <p:txBody>
          <a:bodyPr>
            <a:normAutofit fontScale="85000" lnSpcReduction="20000"/>
          </a:bodyPr>
          <a:lstStyle/>
          <a:p>
            <a:r>
              <a:rPr lang="mi-NZ"/>
              <a:t>Know when to do it</a:t>
            </a:r>
          </a:p>
          <a:p>
            <a:r>
              <a:rPr lang="mi-NZ"/>
              <a:t>Know what to do with the output, including what the limitations might be</a:t>
            </a:r>
          </a:p>
          <a:p>
            <a:r>
              <a:rPr lang="mi-NZ"/>
              <a:t>Know under what circumstances it might be a dumb thing to do, and know how to ensure that isn’t true for the task at hand</a:t>
            </a:r>
          </a:p>
          <a:p>
            <a:r>
              <a:rPr lang="mi-NZ"/>
              <a:t>Have a vague sense of what is going on under the hood</a:t>
            </a:r>
          </a:p>
          <a:p>
            <a:r>
              <a:rPr lang="mi-NZ"/>
              <a:t>Be able to actually do the task </a:t>
            </a:r>
            <a:r>
              <a:rPr lang="mi-NZ" i="1"/>
              <a:t>in a way that reflects how they will do it beyond the course...</a:t>
            </a:r>
            <a:endParaRPr lang="mi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177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8695-C188-2D69-5013-2E243A551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3C3A-EB40-B184-EC3C-D08BE2CD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/>
              <a:t>More complex analyses</a:t>
            </a:r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FD0F-4ECD-3AF3-B50D-323935051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1562" y="1347717"/>
                <a:ext cx="7864523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N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mi-N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mi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N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NZ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N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N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i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mi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mi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NZ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N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mi-N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i-N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mi-NZ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mi-NZ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mi-N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mi-N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mi-NZ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nary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mi-NZ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mi-N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sSup>
                          <m:sSupPr>
                            <m:ctrlPr>
                              <a:rPr lang="mi-NZ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mi-N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mi-NZ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i-N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mi-N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mi-N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mi-N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mi-N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acc>
                              <m:accPr>
                                <m:chr m:val="̅"/>
                                <m:ctrlPr>
                                  <a:rPr lang="mi-N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mi-N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mi-NZ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mi-NZ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mi-N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mi-N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mi-N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mi-N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mi-N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mi-N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NZ"/>
              </a:p>
              <a:p>
                <a:endParaRPr lang="en-NZ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FD0F-4ECD-3AF3-B50D-323935051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1562" y="1347717"/>
                <a:ext cx="7864523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C4AE9B7-C332-48A9-6EBA-717AE77E2430}"/>
              </a:ext>
            </a:extLst>
          </p:cNvPr>
          <p:cNvGrpSpPr/>
          <p:nvPr/>
        </p:nvGrpSpPr>
        <p:grpSpPr>
          <a:xfrm>
            <a:off x="2784223" y="3701109"/>
            <a:ext cx="1388880" cy="1693440"/>
            <a:chOff x="1260223" y="3701109"/>
            <a:chExt cx="1388880" cy="16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1785EE-852F-8AF5-0B83-EAF58034131B}"/>
                    </a:ext>
                  </a:extLst>
                </p14:cNvPr>
                <p14:cNvContentPartPr/>
                <p14:nvPr/>
              </p14:nvContentPartPr>
              <p14:xfrm>
                <a:off x="1260223" y="3732789"/>
                <a:ext cx="344160" cy="163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1785EE-852F-8AF5-0B83-EAF5803413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54103" y="3726668"/>
                  <a:ext cx="356400" cy="1648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16425D-A241-9FDD-7230-6BBBC10CB170}"/>
                    </a:ext>
                  </a:extLst>
                </p14:cNvPr>
                <p14:cNvContentPartPr/>
                <p14:nvPr/>
              </p14:nvContentPartPr>
              <p14:xfrm>
                <a:off x="1653703" y="3779949"/>
                <a:ext cx="270000" cy="34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16425D-A241-9FDD-7230-6BBBC10CB1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47591" y="3773829"/>
                  <a:ext cx="282224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17EB7F-35B8-D0D1-3505-3F99A9D9B785}"/>
                    </a:ext>
                  </a:extLst>
                </p14:cNvPr>
                <p14:cNvContentPartPr/>
                <p14:nvPr/>
              </p14:nvContentPartPr>
              <p14:xfrm>
                <a:off x="1667743" y="3701109"/>
                <a:ext cx="161280" cy="8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17EB7F-35B8-D0D1-3505-3F99A9D9B7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1623" y="3694989"/>
                  <a:ext cx="173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1E5B81-7D29-8B2E-A9FC-FBDDD69B1E73}"/>
                    </a:ext>
                  </a:extLst>
                </p14:cNvPr>
                <p14:cNvContentPartPr/>
                <p14:nvPr/>
              </p14:nvContentPartPr>
              <p14:xfrm>
                <a:off x="1660903" y="4322469"/>
                <a:ext cx="228960" cy="47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1E5B81-7D29-8B2E-A9FC-FBDDD69B1E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54773" y="4316349"/>
                  <a:ext cx="241219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D5DE91-DB0C-524A-EE55-D27A74E9CECE}"/>
                    </a:ext>
                  </a:extLst>
                </p14:cNvPr>
                <p14:cNvContentPartPr/>
                <p14:nvPr/>
              </p14:nvContentPartPr>
              <p14:xfrm>
                <a:off x="1762423" y="4196109"/>
                <a:ext cx="163800" cy="9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D5DE91-DB0C-524A-EE55-D27A74E9CE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56303" y="4189989"/>
                  <a:ext cx="17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BC99DE-D7EC-15C5-E1F7-7BD26C5DFD36}"/>
                    </a:ext>
                  </a:extLst>
                </p14:cNvPr>
                <p14:cNvContentPartPr/>
                <p14:nvPr/>
              </p14:nvContentPartPr>
              <p14:xfrm>
                <a:off x="1693663" y="4828629"/>
                <a:ext cx="222480" cy="440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BC99DE-D7EC-15C5-E1F7-7BD26C5DFD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87543" y="4822509"/>
                  <a:ext cx="234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3F9AB0-16AE-9357-7841-92F8D9BB63A6}"/>
                    </a:ext>
                  </a:extLst>
                </p14:cNvPr>
                <p14:cNvContentPartPr/>
                <p14:nvPr/>
              </p14:nvContentPartPr>
              <p14:xfrm>
                <a:off x="1800943" y="4722069"/>
                <a:ext cx="118800" cy="71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3F9AB0-16AE-9357-7841-92F8D9BB63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94804" y="4715949"/>
                  <a:ext cx="131077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2B116C-A17B-A207-A1F4-6263BF33CEE2}"/>
                    </a:ext>
                  </a:extLst>
                </p14:cNvPr>
                <p14:cNvContentPartPr/>
                <p14:nvPr/>
              </p14:nvContentPartPr>
              <p14:xfrm>
                <a:off x="1932703" y="3744309"/>
                <a:ext cx="249480" cy="165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2B116C-A17B-A207-A1F4-6263BF33CE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6583" y="3738189"/>
                  <a:ext cx="261720" cy="16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5ECE79-54F5-B508-3868-098BEC452244}"/>
                    </a:ext>
                  </a:extLst>
                </p14:cNvPr>
                <p14:cNvContentPartPr/>
                <p14:nvPr/>
              </p14:nvContentPartPr>
              <p14:xfrm>
                <a:off x="2390263" y="4519749"/>
                <a:ext cx="240840" cy="37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5ECE79-54F5-B508-3868-098BEC4522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4134" y="4513629"/>
                  <a:ext cx="253098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6AA331-B0F3-EEC3-E8CD-F3553C7F0470}"/>
                    </a:ext>
                  </a:extLst>
                </p14:cNvPr>
                <p14:cNvContentPartPr/>
                <p14:nvPr/>
              </p14:nvContentPartPr>
              <p14:xfrm>
                <a:off x="2501503" y="4600389"/>
                <a:ext cx="147600" cy="3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6AA331-B0F3-EEC3-E8CD-F3553C7F04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5383" y="4594202"/>
                  <a:ext cx="159840" cy="454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7CBC12-9910-F441-CBB3-FFBB346E31C3}"/>
              </a:ext>
            </a:extLst>
          </p:cNvPr>
          <p:cNvGrpSpPr/>
          <p:nvPr/>
        </p:nvGrpSpPr>
        <p:grpSpPr>
          <a:xfrm>
            <a:off x="4469383" y="3458469"/>
            <a:ext cx="4352400" cy="2021760"/>
            <a:chOff x="2945383" y="3458469"/>
            <a:chExt cx="4352400" cy="20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539247-9933-EB08-52D9-CB3BA8533B22}"/>
                    </a:ext>
                  </a:extLst>
                </p14:cNvPr>
                <p14:cNvContentPartPr/>
                <p14:nvPr/>
              </p14:nvContentPartPr>
              <p14:xfrm>
                <a:off x="2945383" y="3624789"/>
                <a:ext cx="444240" cy="1855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539247-9933-EB08-52D9-CB3BA8533B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9263" y="3618669"/>
                  <a:ext cx="456480" cy="18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02EF38-5F01-F944-42CF-6D88A3F80579}"/>
                    </a:ext>
                  </a:extLst>
                </p14:cNvPr>
                <p14:cNvContentPartPr/>
                <p14:nvPr/>
              </p14:nvContentPartPr>
              <p14:xfrm>
                <a:off x="3314383" y="3863109"/>
                <a:ext cx="248400" cy="137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02EF38-5F01-F944-42CF-6D88A3F805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08272" y="3856989"/>
                  <a:ext cx="260622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C8547C-EA01-3B96-5D20-CA3379062ADA}"/>
                    </a:ext>
                  </a:extLst>
                </p14:cNvPr>
                <p14:cNvContentPartPr/>
                <p14:nvPr/>
              </p14:nvContentPartPr>
              <p14:xfrm>
                <a:off x="3915223" y="3685269"/>
                <a:ext cx="325800" cy="30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C8547C-EA01-3B96-5D20-CA3379062A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9103" y="3679149"/>
                  <a:ext cx="338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8DF3CE-A139-D5C3-C05C-B85537E3BD61}"/>
                    </a:ext>
                  </a:extLst>
                </p14:cNvPr>
                <p14:cNvContentPartPr/>
                <p14:nvPr/>
              </p14:nvContentPartPr>
              <p14:xfrm>
                <a:off x="4262983" y="3771669"/>
                <a:ext cx="295560" cy="19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8DF3CE-A139-D5C3-C05C-B85537E3BD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6870" y="3765549"/>
                  <a:ext cx="307785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1826F5-9454-E8EE-593D-1A875A5CCEFA}"/>
                    </a:ext>
                  </a:extLst>
                </p14:cNvPr>
                <p14:cNvContentPartPr/>
                <p14:nvPr/>
              </p14:nvContentPartPr>
              <p14:xfrm>
                <a:off x="4783543" y="3664029"/>
                <a:ext cx="428400" cy="31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1826F5-9454-E8EE-593D-1A875A5CCE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7418" y="3657909"/>
                  <a:ext cx="44065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93A934-8303-9DB4-B960-D8A85E39C354}"/>
                    </a:ext>
                  </a:extLst>
                </p14:cNvPr>
                <p14:cNvContentPartPr/>
                <p14:nvPr/>
              </p14:nvContentPartPr>
              <p14:xfrm>
                <a:off x="5150743" y="3827829"/>
                <a:ext cx="243720" cy="15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93A934-8303-9DB4-B960-D8A85E39C3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44623" y="3821709"/>
                  <a:ext cx="255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019EEF-31E2-17FA-72F6-41A07CA84E65}"/>
                    </a:ext>
                  </a:extLst>
                </p14:cNvPr>
                <p14:cNvContentPartPr/>
                <p14:nvPr/>
              </p14:nvContentPartPr>
              <p14:xfrm>
                <a:off x="3109543" y="4257669"/>
                <a:ext cx="354240" cy="28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019EEF-31E2-17FA-72F6-41A07CA84E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3429" y="4251549"/>
                  <a:ext cx="366468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D6EB77-B48B-C089-7949-24581248436E}"/>
                    </a:ext>
                  </a:extLst>
                </p14:cNvPr>
                <p14:cNvContentPartPr/>
                <p14:nvPr/>
              </p14:nvContentPartPr>
              <p14:xfrm>
                <a:off x="3433543" y="4355589"/>
                <a:ext cx="289440" cy="20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D6EB77-B48B-C089-7949-2458124843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27423" y="4349469"/>
                  <a:ext cx="301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C9C72F-B6D0-8DC3-0CA4-120A5119B8A7}"/>
                    </a:ext>
                  </a:extLst>
                </p14:cNvPr>
                <p14:cNvContentPartPr/>
                <p14:nvPr/>
              </p14:nvContentPartPr>
              <p14:xfrm>
                <a:off x="3153463" y="4746549"/>
                <a:ext cx="353880" cy="354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C9C72F-B6D0-8DC3-0CA4-120A5119B8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47337" y="4740429"/>
                  <a:ext cx="366132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27A376-7AA8-EE29-E271-6EE85BE299C2}"/>
                    </a:ext>
                  </a:extLst>
                </p14:cNvPr>
                <p14:cNvContentPartPr/>
                <p14:nvPr/>
              </p14:nvContentPartPr>
              <p14:xfrm>
                <a:off x="3435703" y="4948149"/>
                <a:ext cx="176760" cy="163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27A376-7AA8-EE29-E271-6EE85BE299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29583" y="4942029"/>
                  <a:ext cx="189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E726A8-B81A-EB4A-901C-C320F4C99F68}"/>
                    </a:ext>
                  </a:extLst>
                </p14:cNvPr>
                <p14:cNvContentPartPr/>
                <p14:nvPr/>
              </p14:nvContentPartPr>
              <p14:xfrm>
                <a:off x="3918463" y="4332549"/>
                <a:ext cx="330840" cy="25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E726A8-B81A-EB4A-901C-C320F4C99F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2343" y="4326429"/>
                  <a:ext cx="343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F4ED1E-9F8C-7C4A-7A55-42BBDF41ED18}"/>
                    </a:ext>
                  </a:extLst>
                </p14:cNvPr>
                <p14:cNvContentPartPr/>
                <p14:nvPr/>
              </p14:nvContentPartPr>
              <p14:xfrm>
                <a:off x="4255423" y="4397349"/>
                <a:ext cx="158400" cy="14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F4ED1E-9F8C-7C4A-7A55-42BBDF41ED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49317" y="4391214"/>
                  <a:ext cx="170612" cy="157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993932-D286-4FEE-7EB6-F8E0042266B9}"/>
                    </a:ext>
                  </a:extLst>
                </p14:cNvPr>
                <p14:cNvContentPartPr/>
                <p14:nvPr/>
              </p14:nvContentPartPr>
              <p14:xfrm>
                <a:off x="4479343" y="4271349"/>
                <a:ext cx="136440" cy="170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993932-D286-4FEE-7EB6-F8E0042266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73239" y="4265229"/>
                  <a:ext cx="148648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2FAF6C-6840-E803-D50E-3B8F38BFF8E4}"/>
                    </a:ext>
                  </a:extLst>
                </p14:cNvPr>
                <p14:cNvContentPartPr/>
                <p14:nvPr/>
              </p14:nvContentPartPr>
              <p14:xfrm>
                <a:off x="4820983" y="4262349"/>
                <a:ext cx="353160" cy="27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2FAF6C-6840-E803-D50E-3B8F38BFF8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14857" y="4256229"/>
                  <a:ext cx="365412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2EE032-6450-FE21-F988-03A67E1FBCD5}"/>
                    </a:ext>
                  </a:extLst>
                </p14:cNvPr>
                <p14:cNvContentPartPr/>
                <p14:nvPr/>
              </p14:nvContentPartPr>
              <p14:xfrm>
                <a:off x="5180623" y="4336149"/>
                <a:ext cx="219960" cy="145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2EE032-6450-FE21-F988-03A67E1FBC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74503" y="4330029"/>
                  <a:ext cx="23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871723-E505-76D2-60F9-0026A59401E1}"/>
                    </a:ext>
                  </a:extLst>
                </p14:cNvPr>
                <p14:cNvContentPartPr/>
                <p14:nvPr/>
              </p14:nvContentPartPr>
              <p14:xfrm>
                <a:off x="5399503" y="4346949"/>
                <a:ext cx="186840" cy="12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871723-E505-76D2-60F9-0026A59401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93383" y="4340811"/>
                  <a:ext cx="199080" cy="134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C442A2-96F7-FC7D-9CFB-8320B196330F}"/>
                    </a:ext>
                  </a:extLst>
                </p14:cNvPr>
                <p14:cNvContentPartPr/>
                <p14:nvPr/>
              </p14:nvContentPartPr>
              <p14:xfrm>
                <a:off x="4062463" y="4897389"/>
                <a:ext cx="332280" cy="24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C442A2-96F7-FC7D-9CFB-8320B19633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56343" y="4891278"/>
                  <a:ext cx="344520" cy="253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54F655-89E4-FFD0-B28E-1957F4F7FDB4}"/>
                    </a:ext>
                  </a:extLst>
                </p14:cNvPr>
                <p14:cNvContentPartPr/>
                <p14:nvPr/>
              </p14:nvContentPartPr>
              <p14:xfrm>
                <a:off x="4339663" y="4954989"/>
                <a:ext cx="66960" cy="165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54F655-89E4-FFD0-B28E-1957F4F7FD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33576" y="4948869"/>
                  <a:ext cx="79135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F52A5C-7889-F17E-655C-697A5D3D9C3E}"/>
                    </a:ext>
                  </a:extLst>
                </p14:cNvPr>
                <p14:cNvContentPartPr/>
                <p14:nvPr/>
              </p14:nvContentPartPr>
              <p14:xfrm>
                <a:off x="4423543" y="4970109"/>
                <a:ext cx="142200" cy="12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F52A5C-7889-F17E-655C-697A5D3D9C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17423" y="4963989"/>
                  <a:ext cx="15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574604-7C1A-AE17-C87C-CBD7B42D6D2E}"/>
                    </a:ext>
                  </a:extLst>
                </p14:cNvPr>
                <p14:cNvContentPartPr/>
                <p14:nvPr/>
              </p14:nvContentPartPr>
              <p14:xfrm>
                <a:off x="4576543" y="4944549"/>
                <a:ext cx="188640" cy="11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574604-7C1A-AE17-C87C-CBD7B42D6D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70435" y="4938429"/>
                  <a:ext cx="200857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FA40F9-24E7-2508-97F0-AC8D8023D451}"/>
                    </a:ext>
                  </a:extLst>
                </p14:cNvPr>
                <p14:cNvContentPartPr/>
                <p14:nvPr/>
              </p14:nvContentPartPr>
              <p14:xfrm>
                <a:off x="4941223" y="4816749"/>
                <a:ext cx="363240" cy="268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FA40F9-24E7-2508-97F0-AC8D8023D4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5103" y="4810621"/>
                  <a:ext cx="375480" cy="280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24FB5F-1B6D-030E-BBBB-F86F06897706}"/>
                    </a:ext>
                  </a:extLst>
                </p14:cNvPr>
                <p14:cNvContentPartPr/>
                <p14:nvPr/>
              </p14:nvContentPartPr>
              <p14:xfrm>
                <a:off x="5297263" y="4933029"/>
                <a:ext cx="219600" cy="11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24FB5F-1B6D-030E-BBBB-F86F068977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91143" y="4926909"/>
                  <a:ext cx="231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3A7B3A-9FFD-C9DC-82DA-84DE1BD46910}"/>
                    </a:ext>
                  </a:extLst>
                </p14:cNvPr>
                <p14:cNvContentPartPr/>
                <p14:nvPr/>
              </p14:nvContentPartPr>
              <p14:xfrm>
                <a:off x="5435143" y="4746549"/>
                <a:ext cx="159480" cy="12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3A7B3A-9FFD-C9DC-82DA-84DE1BD469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29023" y="4740429"/>
                  <a:ext cx="171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E6FB37-F35B-3B27-A925-3552644148E0}"/>
                    </a:ext>
                  </a:extLst>
                </p14:cNvPr>
                <p14:cNvContentPartPr/>
                <p14:nvPr/>
              </p14:nvContentPartPr>
              <p14:xfrm>
                <a:off x="5492383" y="3509589"/>
                <a:ext cx="243000" cy="159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E6FB37-F35B-3B27-A925-3552644148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86263" y="3503469"/>
                  <a:ext cx="255240" cy="16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75CE83-FCB7-090D-56B9-D5D3852960F0}"/>
                    </a:ext>
                  </a:extLst>
                </p14:cNvPr>
                <p14:cNvContentPartPr/>
                <p14:nvPr/>
              </p14:nvContentPartPr>
              <p14:xfrm>
                <a:off x="5990623" y="3458469"/>
                <a:ext cx="367200" cy="182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75CE83-FCB7-090D-56B9-D5D3852960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84503" y="3452349"/>
                  <a:ext cx="379440" cy="18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A25192-E3BE-E979-F9AB-6F4C9CCA5EBF}"/>
                    </a:ext>
                  </a:extLst>
                </p14:cNvPr>
                <p14:cNvContentPartPr/>
                <p14:nvPr/>
              </p14:nvContentPartPr>
              <p14:xfrm>
                <a:off x="6426223" y="3631629"/>
                <a:ext cx="316800" cy="249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A25192-E3BE-E979-F9AB-6F4C9CCA5E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0103" y="3625509"/>
                  <a:ext cx="329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606349-9339-630E-82AF-48073DD55672}"/>
                    </a:ext>
                  </a:extLst>
                </p14:cNvPr>
                <p14:cNvContentPartPr/>
                <p14:nvPr/>
              </p14:nvContentPartPr>
              <p14:xfrm>
                <a:off x="6743383" y="3735669"/>
                <a:ext cx="275760" cy="30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606349-9339-630E-82AF-48073DD556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37263" y="3729549"/>
                  <a:ext cx="288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D55F98-42B9-5969-A64E-44857B1623F8}"/>
                    </a:ext>
                  </a:extLst>
                </p14:cNvPr>
                <p14:cNvContentPartPr/>
                <p14:nvPr/>
              </p14:nvContentPartPr>
              <p14:xfrm>
                <a:off x="6277183" y="4222389"/>
                <a:ext cx="424080" cy="23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D55F98-42B9-5969-A64E-44857B1623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1063" y="4216278"/>
                  <a:ext cx="436320" cy="250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1F68F4-DE00-A7AF-CBF7-5207C1897154}"/>
                    </a:ext>
                  </a:extLst>
                </p14:cNvPr>
                <p14:cNvContentPartPr/>
                <p14:nvPr/>
              </p14:nvContentPartPr>
              <p14:xfrm>
                <a:off x="6647983" y="4326789"/>
                <a:ext cx="312480" cy="148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1F68F4-DE00-A7AF-CBF7-5207C18971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41863" y="4320669"/>
                  <a:ext cx="32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482F1C-8C16-06CE-449D-B95E1A03E513}"/>
                    </a:ext>
                  </a:extLst>
                </p14:cNvPr>
                <p14:cNvContentPartPr/>
                <p14:nvPr/>
              </p14:nvContentPartPr>
              <p14:xfrm>
                <a:off x="6845623" y="4319589"/>
                <a:ext cx="234720" cy="27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482F1C-8C16-06CE-449D-B95E1A03E5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39512" y="4313469"/>
                  <a:ext cx="246941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659BD1-CE0C-2DEA-F78C-FA43E415161A}"/>
                    </a:ext>
                  </a:extLst>
                </p14:cNvPr>
                <p14:cNvContentPartPr/>
                <p14:nvPr/>
              </p14:nvContentPartPr>
              <p14:xfrm>
                <a:off x="6263503" y="4822149"/>
                <a:ext cx="320400" cy="272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659BD1-CE0C-2DEA-F78C-FA43E41516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57383" y="4816029"/>
                  <a:ext cx="332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2A9626-535E-7798-0AA9-AA833750FAF4}"/>
                    </a:ext>
                  </a:extLst>
                </p14:cNvPr>
                <p14:cNvContentPartPr/>
                <p14:nvPr/>
              </p14:nvContentPartPr>
              <p14:xfrm>
                <a:off x="6653023" y="4920429"/>
                <a:ext cx="297360" cy="15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2A9626-535E-7798-0AA9-AA833750FA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46903" y="4914309"/>
                  <a:ext cx="309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0A1788-8690-20CC-4815-C8CD53D8F8C7}"/>
                    </a:ext>
                  </a:extLst>
                </p14:cNvPr>
                <p14:cNvContentPartPr/>
                <p14:nvPr/>
              </p14:nvContentPartPr>
              <p14:xfrm>
                <a:off x="6945703" y="4966509"/>
                <a:ext cx="115920" cy="308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0A1788-8690-20CC-4815-C8CD53D8F8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39583" y="4960389"/>
                  <a:ext cx="128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C8A880-C9DD-82D9-00CB-C9B341B1E577}"/>
                    </a:ext>
                  </a:extLst>
                </p14:cNvPr>
                <p14:cNvContentPartPr/>
                <p14:nvPr/>
              </p14:nvContentPartPr>
              <p14:xfrm>
                <a:off x="7058023" y="3544869"/>
                <a:ext cx="239760" cy="1609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C8A880-C9DD-82D9-00CB-C9B341B1E5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1903" y="3538750"/>
                  <a:ext cx="252000" cy="16221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6550418-5398-65F7-C413-863D023BC8A0}"/>
                  </a:ext>
                </a:extLst>
              </p14:cNvPr>
              <p14:cNvContentPartPr/>
              <p14:nvPr/>
            </p14:nvContentPartPr>
            <p14:xfrm>
              <a:off x="2284903" y="3918549"/>
              <a:ext cx="126000" cy="93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6550418-5398-65F7-C413-863D023BC8A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78783" y="3912429"/>
                <a:ext cx="1382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EBE1F24-2130-06AA-0F5B-B222C7CB3EB4}"/>
              </a:ext>
            </a:extLst>
          </p:cNvPr>
          <p:cNvGrpSpPr/>
          <p:nvPr/>
        </p:nvGrpSpPr>
        <p:grpSpPr>
          <a:xfrm>
            <a:off x="7262983" y="3429309"/>
            <a:ext cx="264960" cy="200160"/>
            <a:chOff x="5738983" y="3429309"/>
            <a:chExt cx="2649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F8F930-9F73-03C5-DD90-7943858BA351}"/>
                    </a:ext>
                  </a:extLst>
                </p14:cNvPr>
                <p14:cNvContentPartPr/>
                <p14:nvPr/>
              </p14:nvContentPartPr>
              <p14:xfrm>
                <a:off x="5738983" y="3503829"/>
                <a:ext cx="142560" cy="2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F8F930-9F73-03C5-DD90-7943858BA3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32878" y="3497709"/>
                  <a:ext cx="154769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CEC6A7-7234-E9D1-687C-0A073F092A89}"/>
                    </a:ext>
                  </a:extLst>
                </p14:cNvPr>
                <p14:cNvContentPartPr/>
                <p14:nvPr/>
              </p14:nvContentPartPr>
              <p14:xfrm>
                <a:off x="5981983" y="3429309"/>
                <a:ext cx="21960" cy="20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CEC6A7-7234-E9D1-687C-0A073F092A8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75863" y="3423200"/>
                  <a:ext cx="34200" cy="21237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008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388E-721A-FBA7-D38A-874CA434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/>
              <a:t>Reference material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CA0A-30A7-5384-A5FA-D763B170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1" y="1347717"/>
            <a:ext cx="4131860" cy="4525963"/>
          </a:xfrm>
        </p:spPr>
        <p:txBody>
          <a:bodyPr/>
          <a:lstStyle/>
          <a:p>
            <a:r>
              <a:rPr lang="mi-NZ"/>
              <a:t>What do we actually need to know off by heart?  (And when?)</a:t>
            </a:r>
          </a:p>
          <a:p>
            <a:r>
              <a:rPr lang="mi-NZ"/>
              <a:t>Formulae?</a:t>
            </a:r>
          </a:p>
          <a:p>
            <a:r>
              <a:rPr lang="mi-NZ"/>
              <a:t>Distributions?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9972C-D308-F399-3714-EB89FB56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55" y="1551651"/>
            <a:ext cx="2728196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577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ptx" id="{6CA65DA7-76F7-4CCB-848F-E1EDF2170FBE}" vid="{610E7FA8-4517-47B5-BEDD-3FF60DA9584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1571</Words>
  <Application>Microsoft Macintosh PowerPoint</Application>
  <PresentationFormat>Widescreen</PresentationFormat>
  <Paragraphs>134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Grandview Display</vt:lpstr>
      <vt:lpstr>Segoe UI</vt:lpstr>
      <vt:lpstr>Tw Cen MT</vt:lpstr>
      <vt:lpstr>DashVTI</vt:lpstr>
      <vt:lpstr>Office Theme</vt:lpstr>
      <vt:lpstr>1_Office Theme</vt:lpstr>
      <vt:lpstr>Office Theme</vt:lpstr>
      <vt:lpstr>Dispelling the Illusion of Learning: Shifting the Culture for Professional Students in an AI Future</vt:lpstr>
      <vt:lpstr>What should we teach?  How should we assess? </vt:lpstr>
      <vt:lpstr>John Randal - Teaching context</vt:lpstr>
      <vt:lpstr>Technology-driven curriculum change</vt:lpstr>
      <vt:lpstr>PowerPoint Presentation</vt:lpstr>
      <vt:lpstr>Learning and assessment of learning</vt:lpstr>
      <vt:lpstr>At the end of the course, students should be able to...</vt:lpstr>
      <vt:lpstr>More complex analyses</vt:lpstr>
      <vt:lpstr>Reference material</vt:lpstr>
      <vt:lpstr>Observed benefits</vt:lpstr>
      <vt:lpstr>Academic Integrity</vt:lpstr>
      <vt:lpstr>Illusion-Breaking</vt:lpstr>
      <vt:lpstr>PowerPoint Presentation</vt:lpstr>
      <vt:lpstr>The ‘Learning’ Challenge</vt:lpstr>
      <vt:lpstr>The Illusion of Learning</vt:lpstr>
      <vt:lpstr>PowerPoint Presentation</vt:lpstr>
      <vt:lpstr>A Modern-Day Quest</vt:lpstr>
      <vt:lpstr>How and What: Curriculum &amp; Delivery</vt:lpstr>
      <vt:lpstr>One Response Strategy</vt:lpstr>
      <vt:lpstr>Experiential Learning</vt:lpstr>
      <vt:lpstr>Example: Finding ‘Insight’</vt:lpstr>
      <vt:lpstr>Hypothesis On Track For Confirmation . . . </vt:lpstr>
      <vt:lpstr>Debrief</vt:lpstr>
      <vt:lpstr>Example of ‘Productive Failure’</vt:lpstr>
      <vt:lpstr>One More Example</vt:lpstr>
      <vt:lpstr>PowerPoint Presentation</vt:lpstr>
      <vt:lpstr>Conclusions</vt:lpstr>
      <vt:lpstr>References</vt:lpstr>
      <vt:lpstr>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Illusion-Breaking</dc:title>
  <dc:creator>Amanda Wolf</dc:creator>
  <cp:lastModifiedBy>Ali Knott</cp:lastModifiedBy>
  <cp:revision>8</cp:revision>
  <dcterms:created xsi:type="dcterms:W3CDTF">2025-07-17T03:25:55Z</dcterms:created>
  <dcterms:modified xsi:type="dcterms:W3CDTF">2025-08-21T02:33:33Z</dcterms:modified>
</cp:coreProperties>
</file>