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404" autoAdjust="0"/>
  </p:normalViewPr>
  <p:slideViewPr>
    <p:cSldViewPr snapToGrid="0">
      <p:cViewPr varScale="1">
        <p:scale>
          <a:sx n="81" d="100"/>
          <a:sy n="81" d="100"/>
        </p:scale>
        <p:origin x="549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C20E8A-89C4-4550-B595-49B436D32CDF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8E4DD1-8B27-4E0B-B0A7-48951FCC313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8282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Definition in GP (or EC) area</a:t>
            </a:r>
          </a:p>
          <a:p>
            <a:r>
              <a:rPr lang="en-US" altLang="zh-CN" dirty="0"/>
              <a:t>How do these properties help search / are they necessary?</a:t>
            </a:r>
          </a:p>
          <a:p>
            <a:r>
              <a:rPr lang="en-US" altLang="zh-CN" dirty="0"/>
              <a:t>What are the common misunderstanding when we talk about these topic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8E4DD1-8B27-4E0B-B0A7-48951FCC313E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2302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Definition in GP (or EC) area</a:t>
            </a:r>
          </a:p>
          <a:p>
            <a:r>
              <a:rPr lang="en-US" altLang="zh-CN" dirty="0"/>
              <a:t>How do these properties help search / are they necessary?</a:t>
            </a:r>
          </a:p>
          <a:p>
            <a:r>
              <a:rPr lang="en-US" altLang="zh-CN" dirty="0"/>
              <a:t>What are the common misunderstanding when we talk about these topic</a:t>
            </a:r>
          </a:p>
          <a:p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8E4DD1-8B27-4E0B-B0A7-48951FCC313E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2133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8E4DD1-8B27-4E0B-B0A7-48951FCC313E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7854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9A67E0-CCBA-7AE0-9E53-95F4D01833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4271F71-3BE6-89B3-38EB-DF107073DC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EE743B7-1E30-80D3-3A87-AE0609689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1907-7BBA-4C71-B5D4-81D45F1815F8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B79694D-598D-9374-A7EB-89AC1D698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D3FC0CF-F1CE-95B7-2885-5AE132C52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236B-AD59-469B-BF0E-B2376B5287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5423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2EB1888-2778-CEC7-74B8-B85DED59A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2B2B206-63F1-6B08-13B0-7F05A4395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717282F-EE50-01F7-1EA8-F7C58733A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1907-7BBA-4C71-B5D4-81D45F1815F8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82DDD6B-DB87-C55D-30AC-4B9BB64E9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48C6AC8-90F3-046A-7794-9B0AD3B1E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236B-AD59-469B-BF0E-B2376B5287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1997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D37583F-AF14-333E-1FA5-9ADDE8DB27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52F4D8E-3316-D419-F7FE-9E77C3001D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8CB674A-7CF0-0154-9FCB-C09FFF83D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1907-7BBA-4C71-B5D4-81D45F1815F8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46A3AFC-24DD-DBD0-39E2-726028FD9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B650EDA-90C9-2B25-A12E-1B21B1D42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236B-AD59-469B-BF0E-B2376B5287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2939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BFBC4B-FE37-BEC5-6E71-1AD988E53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B9D7364-27C0-E8EC-DE77-B009213EE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C4FD515-42A0-20E4-6C88-D4EB087AD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1907-7BBA-4C71-B5D4-81D45F1815F8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47BE86A-D29E-9939-24A7-E73DFAD87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B520EB5-4258-A8C4-8973-B23575CFC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236B-AD59-469B-BF0E-B2376B5287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635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AE941C-C933-4B29-3881-FAAE6B9EE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0A51293-8A7B-FA4D-8838-52664343A5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34D49AC-0774-F8F0-F862-7627F267A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1907-7BBA-4C71-B5D4-81D45F1815F8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1DF154-BE5D-790E-7973-875462411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71702AF-ACF1-A099-5F87-8FE829EBD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236B-AD59-469B-BF0E-B2376B5287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9934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521DD56-9547-CB3F-AE24-87CEAE643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30E81C3-52CB-651B-D26D-5C9509336C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D61305F-D584-3C27-0107-0B43F68142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EB753FD-B062-77CD-8643-230C67840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1907-7BBA-4C71-B5D4-81D45F1815F8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1D5BBB3-9088-5888-D77E-9BC957927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3CCFC95-5CD1-F47C-FA4F-923EB25D8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236B-AD59-469B-BF0E-B2376B5287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7570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C8A0BE-2EA3-6050-13A0-DAF4DDB66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1A39ADE-E369-AE09-02D2-6EA420D111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702B083-17CD-0438-2376-66B206B2C9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432F79D-7AE1-97B6-5C59-7A3B5B087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C9EE6C5-D0CD-E26F-ADB4-800F016EE6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CCEEE88-E0F2-D38A-278A-5091FC6F5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1907-7BBA-4C71-B5D4-81D45F1815F8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96D00D5C-186D-CC04-539E-38E2D4AB6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C4398E0-46DB-9F0D-B1E2-BBC727E95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236B-AD59-469B-BF0E-B2376B5287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9907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327605-3DD6-82F9-8793-597112E64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FBD97C2-6D84-A742-5126-A5070C7E5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1907-7BBA-4C71-B5D4-81D45F1815F8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F0E3C17-BB31-A848-C721-DBB63E547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D1F7210-36D5-32F4-3042-A522B47BF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236B-AD59-469B-BF0E-B2376B5287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0285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DAABA08-A34B-7DAA-2D81-6D97D6D9F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1907-7BBA-4C71-B5D4-81D45F1815F8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3E085832-12B3-D970-28D5-6477BAD9F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4C47292-D749-95A7-2F2C-D6CE29B42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236B-AD59-469B-BF0E-B2376B5287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286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520C470-6061-473C-AC68-7A04488D9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3D928B9-5CEE-E25A-DD33-592FA6AEB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2FB353B-F1E1-BFF4-2B90-B29532D782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D2C3008-8B68-3003-3F17-1E188A4F2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1907-7BBA-4C71-B5D4-81D45F1815F8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9C274B5-3C22-C996-FECD-A16DEFB52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B6C8DE5-F2AB-F499-7E24-7F963963A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236B-AD59-469B-BF0E-B2376B5287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3431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36A613F-DF78-9D6B-3711-8DCF28DEA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0052934-4D5D-F848-9F9B-B07E1B196E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67BB93F-84C3-29E2-C948-7D753F05C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D5591D4-246B-CCBC-2B2F-206B51D2B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41907-7BBA-4C71-B5D4-81D45F1815F8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E33DCBF-5B4E-8F4C-C279-8D1137AFA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F66A2C3-E4E9-5F26-C578-E0BFBFF58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236B-AD59-469B-BF0E-B2376B5287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9214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F574FB7-2048-CBD1-E509-8A4FBFC75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8AAFA00-7BAD-5454-7401-7CC8331F1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D21B077-85FA-EE9A-B809-75B19130F4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141907-7BBA-4C71-B5D4-81D45F1815F8}" type="datetimeFigureOut">
              <a:rPr lang="zh-CN" altLang="en-US" smtClean="0"/>
              <a:t>2025/12/18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78858B0-F075-6D3A-A0D1-27A0B2F30E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415EB61-FF86-0273-3BDF-A8832C3833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A2236B-AD59-469B-BF0E-B2376B5287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346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B30D307-7758-1273-21CC-8C22D8A6A4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Discussion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D92C03C-C6A0-6F8E-7896-505AA27E10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FASLIP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0254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5FA2E11-8804-A304-72A5-D94796334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2092"/>
            <a:ext cx="10515600" cy="5384871"/>
          </a:xfrm>
        </p:spPr>
        <p:txBody>
          <a:bodyPr/>
          <a:lstStyle/>
          <a:p>
            <a:r>
              <a:rPr lang="en-US" altLang="zh-CN" dirty="0"/>
              <a:t>Neutrality / contributive / destructive</a:t>
            </a:r>
          </a:p>
          <a:p>
            <a:pPr lvl="1"/>
            <a:r>
              <a:rPr lang="en-US" altLang="zh-CN" dirty="0"/>
              <a:t>multiple different semantic outputs, phenotypes, and genotypes can have the same fitness</a:t>
            </a:r>
          </a:p>
          <a:p>
            <a:pPr lvl="1"/>
            <a:endParaRPr lang="en-US" altLang="zh-CN" dirty="0"/>
          </a:p>
          <a:p>
            <a:r>
              <a:rPr lang="en-US" altLang="zh-CN" dirty="0"/>
              <a:t>Locality / causality</a:t>
            </a:r>
          </a:p>
          <a:p>
            <a:pPr lvl="1"/>
            <a:r>
              <a:rPr lang="en-US" altLang="zh-CN" dirty="0"/>
              <a:t>Weak locality: A small change of genotype leads to a large change of behaviors.  Refer to GSGP</a:t>
            </a:r>
          </a:p>
          <a:p>
            <a:pPr lvl="1"/>
            <a:r>
              <a:rPr lang="en-US" altLang="zh-CN" dirty="0"/>
              <a:t>Causality (ML): eliminating spurious variables (double-check)</a:t>
            </a:r>
          </a:p>
          <a:p>
            <a:pPr lvl="1"/>
            <a:endParaRPr lang="en-US" altLang="zh-CN" dirty="0"/>
          </a:p>
          <a:p>
            <a:r>
              <a:rPr lang="en-US" altLang="zh-CN" dirty="0"/>
              <a:t>Modularity</a:t>
            </a:r>
          </a:p>
          <a:p>
            <a:endParaRPr lang="en-US" altLang="zh-CN" dirty="0"/>
          </a:p>
          <a:p>
            <a:r>
              <a:rPr lang="en-US" altLang="zh-CN" dirty="0"/>
              <a:t>Scalability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63997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1C91002-5D1B-C641-7684-D56165A4F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5498"/>
            <a:ext cx="10515600" cy="5431465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/>
              <a:t>Exploration-Exploitation balance</a:t>
            </a:r>
          </a:p>
          <a:p>
            <a:r>
              <a:rPr lang="en-US" altLang="zh-CN" dirty="0"/>
              <a:t>global and local search</a:t>
            </a:r>
          </a:p>
          <a:p>
            <a:r>
              <a:rPr lang="en-US" altLang="zh-CN" dirty="0"/>
              <a:t>convergence and diversity</a:t>
            </a:r>
          </a:p>
          <a:p>
            <a:endParaRPr lang="en-US" altLang="zh-CN" dirty="0"/>
          </a:p>
          <a:p>
            <a:r>
              <a:rPr lang="en-US" altLang="zh-CN" dirty="0"/>
              <a:t>Generality</a:t>
            </a:r>
          </a:p>
          <a:p>
            <a:endParaRPr lang="en-US" altLang="zh-CN" dirty="0"/>
          </a:p>
          <a:p>
            <a:r>
              <a:rPr lang="en-US" altLang="zh-CN" dirty="0"/>
              <a:t>Generalization</a:t>
            </a:r>
          </a:p>
          <a:p>
            <a:pPr lvl="1"/>
            <a:r>
              <a:rPr lang="en-US" altLang="zh-CN" dirty="0"/>
              <a:t>train a model on the training set, expecting the trained model performs well on the test set. (training and test set come from the same dataset)</a:t>
            </a:r>
          </a:p>
          <a:p>
            <a:pPr lvl="1"/>
            <a:r>
              <a:rPr lang="en-US" altLang="zh-CN" dirty="0"/>
              <a:t>ML assumes the training and test data are </a:t>
            </a:r>
            <a:r>
              <a:rPr lang="en-US" altLang="zh-CN" dirty="0" err="1"/>
              <a:t>iid</a:t>
            </a:r>
            <a:r>
              <a:rPr lang="en-US" altLang="zh-CN" dirty="0"/>
              <a:t>. (independent and identical distribution). </a:t>
            </a:r>
          </a:p>
          <a:p>
            <a:pPr lvl="1"/>
            <a:endParaRPr lang="en-US" altLang="zh-CN" dirty="0"/>
          </a:p>
          <a:p>
            <a:r>
              <a:rPr lang="en-US" altLang="zh-CN" dirty="0"/>
              <a:t>Overfitting (underfitting) </a:t>
            </a:r>
          </a:p>
          <a:p>
            <a:pPr lvl="1"/>
            <a:r>
              <a:rPr lang="en-US" altLang="zh-CN" dirty="0"/>
              <a:t>the key point is that the training performance should be very good. If there is a big gap between training and test performance, the problem might be intractable.</a:t>
            </a:r>
          </a:p>
        </p:txBody>
      </p:sp>
    </p:spTree>
    <p:extLst>
      <p:ext uri="{BB962C8B-B14F-4D97-AF65-F5344CB8AC3E}">
        <p14:creationId xmlns:p14="http://schemas.microsoft.com/office/powerpoint/2010/main" val="750315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09D1BD6-6834-0BBD-0E29-F2448B123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7256"/>
            <a:ext cx="10515600" cy="5489707"/>
          </a:xfrm>
        </p:spPr>
        <p:txBody>
          <a:bodyPr/>
          <a:lstStyle/>
          <a:p>
            <a:r>
              <a:rPr lang="en-US" altLang="zh-CN" dirty="0"/>
              <a:t>Bloat</a:t>
            </a:r>
          </a:p>
          <a:p>
            <a:endParaRPr lang="en-US" altLang="zh-CN" dirty="0"/>
          </a:p>
          <a:p>
            <a:r>
              <a:rPr lang="en-US" altLang="zh-CN" dirty="0"/>
              <a:t>Interpretability</a:t>
            </a:r>
          </a:p>
          <a:p>
            <a:endParaRPr lang="en-US" altLang="zh-CN" dirty="0"/>
          </a:p>
          <a:p>
            <a:r>
              <a:rPr lang="en-US" altLang="zh-CN" dirty="0"/>
              <a:t>What types of solutions are T/L GP good at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1423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73C24FD-CE7A-4746-D6DC-6D402DB69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5608"/>
            <a:ext cx="10515600" cy="5501355"/>
          </a:xfrm>
        </p:spPr>
        <p:txBody>
          <a:bodyPr/>
          <a:lstStyle/>
          <a:p>
            <a:r>
              <a:rPr lang="en-US" altLang="zh-CN" dirty="0"/>
              <a:t>Parameter tunning</a:t>
            </a:r>
          </a:p>
          <a:p>
            <a:endParaRPr lang="en-US" altLang="zh-CN" dirty="0"/>
          </a:p>
          <a:p>
            <a:r>
              <a:rPr lang="en-US" altLang="zh-CN" dirty="0"/>
              <a:t>Mainstream of GP / Future direction</a:t>
            </a:r>
          </a:p>
          <a:p>
            <a:endParaRPr lang="en-US" altLang="zh-CN" dirty="0"/>
          </a:p>
          <a:p>
            <a:r>
              <a:rPr lang="en-US" altLang="zh-CN" dirty="0"/>
              <a:t>How to form new ideas</a:t>
            </a:r>
          </a:p>
          <a:p>
            <a:endParaRPr lang="en-US" altLang="zh-CN" dirty="0"/>
          </a:p>
          <a:p>
            <a:r>
              <a:rPr lang="en-US" altLang="zh-CN" dirty="0"/>
              <a:t>How to promote GP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57437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240</Words>
  <Application>Microsoft Office PowerPoint</Application>
  <PresentationFormat>宽屏</PresentationFormat>
  <Paragraphs>45</Paragraphs>
  <Slides>5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9" baseType="lpstr">
      <vt:lpstr>等线</vt:lpstr>
      <vt:lpstr>等线 Light</vt:lpstr>
      <vt:lpstr>Arial</vt:lpstr>
      <vt:lpstr>Office 主题​​</vt:lpstr>
      <vt:lpstr>Discussion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Zhixing Huang</dc:creator>
  <cp:lastModifiedBy>Zhixing Huang</cp:lastModifiedBy>
  <cp:revision>12</cp:revision>
  <dcterms:created xsi:type="dcterms:W3CDTF">2025-12-10T08:39:01Z</dcterms:created>
  <dcterms:modified xsi:type="dcterms:W3CDTF">2025-12-18T03:21:45Z</dcterms:modified>
</cp:coreProperties>
</file>