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7"/>
  </p:notesMasterIdLst>
  <p:handoutMasterIdLst>
    <p:handoutMasterId r:id="rId8"/>
  </p:handoutMasterIdLst>
  <p:sldIdLst>
    <p:sldId id="257" r:id="rId3"/>
    <p:sldId id="285" r:id="rId4"/>
    <p:sldId id="287" r:id="rId5"/>
    <p:sldId id="286" r:id="rId6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5FF8A2D-6868-4445-9E98-6450C1E89FBB}">
          <p14:sldIdLst>
            <p14:sldId id="257"/>
            <p14:sldId id="285"/>
            <p14:sldId id="287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B4EDC-59C0-49C7-8ADA-5A781B329E02}" type="datetimeFigureOut">
              <a:rPr lang="en-US"/>
              <a:t>1/30/2017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29053-DC2A-4342-ADD4-2FD729D91E2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8D46A-B586-417D-BFBD-8C8FE0AAF762}" type="datetimeFigureOut">
              <a:rPr lang="en-US"/>
              <a:t>1/30/2017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5BD7-F043-4D1B-AA17-CD412FC534D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bottom lin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reeform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Freeform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1/30/2017</a:t>
            </a:fld>
            <a:endParaRPr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1/30/2017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1/30/2017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1/30/2017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1/30/2017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  <p:grpSp>
        <p:nvGrpSpPr>
          <p:cNvPr id="1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1/30/2017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 baseline="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1/30/2017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1/30/2017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1/30/2017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1/30/2017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1/30/2017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eft lines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reeform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Freeform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D029-FB74-4578-B929-F66AA97659CA}" type="datetimeFigureOut">
              <a:rPr lang="en-US"/>
              <a:pPr/>
              <a:t>1/30/2017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victoria.ac.nz/ec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ohn.barrow@vuw.ac.nz" TargetMode="External"/><Relationship Id="rId5" Type="http://schemas.openxmlformats.org/officeDocument/2006/relationships/image" Target="../media/image3.GIF"/><Relationship Id="rId4" Type="http://schemas.openxmlformats.org/officeDocument/2006/relationships/hyperlink" Target="http://www.victoria.ac.nz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 session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Microcontroller, using </a:t>
            </a:r>
            <a:r>
              <a:rPr lang="en-US" dirty="0" err="1" smtClean="0"/>
              <a:t>Sumobot</a:t>
            </a:r>
            <a:r>
              <a:rPr lang="en-US" dirty="0" smtClean="0"/>
              <a:t> juniors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924" y="3314835"/>
            <a:ext cx="2793651" cy="217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/>
          <a:lstStyle/>
          <a:p>
            <a:r>
              <a:rPr lang="en-AU" dirty="0" smtClean="0"/>
              <a:t>Notes</a:t>
            </a:r>
            <a:endParaRPr lang="en-AU" dirty="0"/>
          </a:p>
        </p:txBody>
      </p:sp>
      <p:pic>
        <p:nvPicPr>
          <p:cNvPr id="5" name="Content Placeholder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370" y="5036310"/>
            <a:ext cx="9000000" cy="1592718"/>
          </a:xfrm>
        </p:spPr>
      </p:pic>
      <p:pic>
        <p:nvPicPr>
          <p:cNvPr id="6" name="Picture 5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3048" y="297509"/>
            <a:ext cx="1971675" cy="150495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141412" y="2249487"/>
            <a:ext cx="9905999" cy="242136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 smtClean="0"/>
              <a:t>This material has been put together by the Outreach coordinator of the School of Engineering and Computer Studies (SECS) at Victoria University of Wellington (VUW), New Zealand.</a:t>
            </a:r>
          </a:p>
          <a:p>
            <a:r>
              <a:rPr lang="en-AU" dirty="0" smtClean="0"/>
              <a:t>It is free to distribute and pass on to all who may find it useful.</a:t>
            </a:r>
          </a:p>
          <a:p>
            <a:r>
              <a:rPr lang="en-AU" dirty="0" smtClean="0"/>
              <a:t>The author of this presentation and supporting documents can be reached at: </a:t>
            </a:r>
            <a:r>
              <a:rPr lang="en-AU" dirty="0" smtClean="0">
                <a:hlinkClick r:id="rId6"/>
              </a:rPr>
              <a:t>john.barrow@vuw.ac.nz</a:t>
            </a:r>
            <a:r>
              <a:rPr lang="en-AU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17662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Learning Objectives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Students overcome any hurdles they have encountered to date to ensure they have a fully functional sumo-bot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13377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Time to get things working as you expected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next 2 lessons will be a competition</a:t>
            </a:r>
          </a:p>
          <a:p>
            <a:r>
              <a:rPr lang="en-AU" dirty="0" smtClean="0"/>
              <a:t>So this lesson you need to get everything sorted ready to go</a:t>
            </a:r>
          </a:p>
          <a:p>
            <a:r>
              <a:rPr lang="en-AU" dirty="0" smtClean="0"/>
              <a:t>If you are already at this stage please help others</a:t>
            </a:r>
            <a:endParaRPr lang="en-AU" dirty="0"/>
          </a:p>
        </p:txBody>
      </p:sp>
      <p:pic>
        <p:nvPicPr>
          <p:cNvPr id="1026" name="Picture 2" descr="Image result for rick and morty competi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956" y="3776213"/>
            <a:ext cx="4645740" cy="2591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project me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2524" y="3706064"/>
            <a:ext cx="3477706" cy="266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778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ch 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Triple circuit lines presentation (widescreen)</Template>
  <TotalTime>0</TotalTime>
  <Words>128</Words>
  <Application>Microsoft Office PowerPoint</Application>
  <PresentationFormat>Custom</PresentationFormat>
  <Paragraphs>12</Paragraphs>
  <Slides>4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Tech 16x9</vt:lpstr>
      <vt:lpstr>Test session</vt:lpstr>
      <vt:lpstr>Notes</vt:lpstr>
      <vt:lpstr>Learning Objectives</vt:lpstr>
      <vt:lpstr>Time to get things working as you expected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2015-09-09T21:39:34Z</dcterms:created>
  <dcterms:modified xsi:type="dcterms:W3CDTF">2017-01-30T01:58:50Z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TC027879909991</vt:lpwstr>
  </property>
</Properties>
</file>