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85" r:id="rId4"/>
    <p:sldId id="287" r:id="rId5"/>
    <p:sldId id="286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FF8A2D-6868-4445-9E98-6450C1E89FBB}">
          <p14:sldIdLst>
            <p14:sldId id="257"/>
            <p14:sldId id="285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1/30/2017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Sharing experiences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Microcontroller, using </a:t>
            </a:r>
            <a:r>
              <a:rPr lang="en-US" dirty="0" err="1" smtClean="0"/>
              <a:t>Sumobot</a:t>
            </a:r>
            <a:r>
              <a:rPr lang="en-US" dirty="0" smtClean="0"/>
              <a:t> juniors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86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swap experiences</a:t>
            </a:r>
          </a:p>
          <a:p>
            <a:r>
              <a:rPr lang="en-AU" dirty="0" smtClean="0"/>
              <a:t>Students explain problems encountered, options explore and solutions found</a:t>
            </a:r>
          </a:p>
          <a:p>
            <a:r>
              <a:rPr lang="en-AU" dirty="0" smtClean="0"/>
              <a:t>‘prize giving’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8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worked? What didn’t?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winner of the competition to speak on what they found helped.</a:t>
            </a:r>
          </a:p>
          <a:p>
            <a:r>
              <a:rPr lang="en-AU" dirty="0" smtClean="0"/>
              <a:t>Pair up, swap experiences, what worked and didn’t work for you.</a:t>
            </a:r>
          </a:p>
          <a:p>
            <a:r>
              <a:rPr lang="en-AU" dirty="0" smtClean="0"/>
              <a:t>At the end of the class we will present to the others one thing we learned from someone else</a:t>
            </a:r>
            <a:endParaRPr lang="en-AU" dirty="0"/>
          </a:p>
        </p:txBody>
      </p:sp>
      <p:pic>
        <p:nvPicPr>
          <p:cNvPr id="1026" name="Picture 2" descr="Image result for winner winner chicken di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796" y="3645024"/>
            <a:ext cx="22574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81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142</Words>
  <Application>Microsoft Office PowerPoint</Application>
  <PresentationFormat>Custom</PresentationFormat>
  <Paragraphs>14</Paragraphs>
  <Slides>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Tech 16x9</vt:lpstr>
      <vt:lpstr>Sharing experiences</vt:lpstr>
      <vt:lpstr>Notes</vt:lpstr>
      <vt:lpstr>Learning Objectives</vt:lpstr>
      <vt:lpstr>What worked? What didn’t?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2017-01-30T01:55:11Z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