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1" r:id="rId4"/>
    <p:sldId id="262" r:id="rId5"/>
    <p:sldId id="274" r:id="rId6"/>
    <p:sldId id="275" r:id="rId7"/>
    <p:sldId id="278" r:id="rId8"/>
    <p:sldId id="279" r:id="rId9"/>
    <p:sldId id="280" r:id="rId10"/>
    <p:sldId id="281" r:id="rId11"/>
    <p:sldId id="282" r:id="rId12"/>
    <p:sldId id="284" r:id="rId13"/>
    <p:sldId id="276" r:id="rId14"/>
    <p:sldId id="277" r:id="rId15"/>
    <p:sldId id="283" r:id="rId16"/>
    <p:sldId id="28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4/26/2017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4/26/2017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4/26/2017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4/26/2017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4/26/2017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4/26/2017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4/26/2017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labz.makeymakey.com/d/" TargetMode="External"/><Relationship Id="rId2" Type="http://schemas.openxmlformats.org/officeDocument/2006/relationships/hyperlink" Target="http://makeymakey.com/bongo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labz.makeymak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makeymakey.com/rema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victoria.ac.nz/" TargetMode="External"/><Relationship Id="rId2" Type="http://schemas.openxmlformats.org/officeDocument/2006/relationships/hyperlink" Target="mailto:john.barrow@vuw.ac.nz"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victoria.ac.nz/ecs/" TargetMode="Externa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hyperlink" Target="http://www.makeymake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err="1" smtClean="0"/>
              <a:t>Makey</a:t>
            </a:r>
            <a:r>
              <a:rPr lang="en-AU" dirty="0" smtClean="0"/>
              <a:t> </a:t>
            </a:r>
            <a:r>
              <a:rPr lang="en-AU" dirty="0" err="1" smtClean="0"/>
              <a:t>Makey</a:t>
            </a:r>
            <a:endParaRPr lang="en-AU" dirty="0"/>
          </a:p>
        </p:txBody>
      </p:sp>
      <p:sp>
        <p:nvSpPr>
          <p:cNvPr id="3" name="Subtitle 2"/>
          <p:cNvSpPr>
            <a:spLocks noGrp="1"/>
          </p:cNvSpPr>
          <p:nvPr>
            <p:ph type="subTitle" idx="1"/>
          </p:nvPr>
        </p:nvSpPr>
        <p:spPr/>
        <p:txBody>
          <a:bodyPr/>
          <a:lstStyle/>
          <a:p>
            <a:r>
              <a:rPr lang="en-AU" dirty="0" smtClean="0"/>
              <a:t>Exploring a musical keyboard</a:t>
            </a:r>
            <a:endParaRPr lang="en-AU" dirty="0"/>
          </a:p>
        </p:txBody>
      </p:sp>
      <p:pic>
        <p:nvPicPr>
          <p:cNvPr id="5122" name="Picture 2" descr="Image result for makeymakey.com bon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80" y="2715953"/>
            <a:ext cx="278130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648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Test it</a:t>
            </a:r>
            <a:endParaRPr lang="en-AU" dirty="0"/>
          </a:p>
        </p:txBody>
      </p:sp>
      <p:sp>
        <p:nvSpPr>
          <p:cNvPr id="3" name="Content Placeholder 2"/>
          <p:cNvSpPr>
            <a:spLocks noGrp="1"/>
          </p:cNvSpPr>
          <p:nvPr>
            <p:ph idx="1"/>
          </p:nvPr>
        </p:nvSpPr>
        <p:spPr/>
        <p:txBody>
          <a:bodyPr/>
          <a:lstStyle/>
          <a:p>
            <a:pPr marL="0" indent="0">
              <a:buNone/>
            </a:pPr>
            <a:r>
              <a:rPr lang="en-US" b="1" dirty="0"/>
              <a:t>5) Connect to "Space" and Try It</a:t>
            </a:r>
          </a:p>
          <a:p>
            <a:pPr marL="0" indent="0">
              <a:buNone/>
            </a:pPr>
            <a:r>
              <a:rPr lang="en-US" dirty="0"/>
              <a:t>While you're still grounded, touch the round "Space" pad on the </a:t>
            </a:r>
            <a:r>
              <a:rPr lang="en-US" dirty="0" err="1"/>
              <a:t>Makey</a:t>
            </a:r>
            <a:r>
              <a:rPr lang="en-US" dirty="0"/>
              <a:t> </a:t>
            </a:r>
            <a:r>
              <a:rPr lang="en-US" dirty="0" err="1"/>
              <a:t>Makey</a:t>
            </a:r>
            <a:r>
              <a:rPr lang="en-US" dirty="0"/>
              <a:t>. You should see a green light on the </a:t>
            </a:r>
            <a:r>
              <a:rPr lang="en-US" dirty="0" err="1"/>
              <a:t>Makey</a:t>
            </a:r>
            <a:r>
              <a:rPr lang="en-US" dirty="0"/>
              <a:t> </a:t>
            </a:r>
            <a:r>
              <a:rPr lang="en-US" dirty="0" err="1"/>
              <a:t>Makey</a:t>
            </a:r>
            <a:r>
              <a:rPr lang="en-US" dirty="0"/>
              <a:t>, and your computer will think the space bar was pressed. If you click in the text area below, you can make the cursor move. You can also complete the circuit by connecting another alligator clip to "Space."</a:t>
            </a:r>
          </a:p>
          <a:p>
            <a:endParaRPr lang="en-AU" dirty="0"/>
          </a:p>
        </p:txBody>
      </p:sp>
      <p:pic>
        <p:nvPicPr>
          <p:cNvPr id="4098" name="Picture 2" descr="http://makeymakey.com/how-to/classic/images/touch_anima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15467" y="4416511"/>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32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Make some noise</a:t>
            </a:r>
            <a:endParaRPr lang="en-AU" dirty="0"/>
          </a:p>
        </p:txBody>
      </p:sp>
      <p:sp>
        <p:nvSpPr>
          <p:cNvPr id="3" name="Content Placeholder 2"/>
          <p:cNvSpPr>
            <a:spLocks noGrp="1"/>
          </p:cNvSpPr>
          <p:nvPr>
            <p:ph idx="1"/>
          </p:nvPr>
        </p:nvSpPr>
        <p:spPr/>
        <p:txBody>
          <a:bodyPr/>
          <a:lstStyle/>
          <a:p>
            <a:pPr marL="0" indent="0">
              <a:buNone/>
            </a:pPr>
            <a:r>
              <a:rPr lang="en-US" b="1" dirty="0"/>
              <a:t>6</a:t>
            </a:r>
            <a:r>
              <a:rPr lang="en-US" b="1" dirty="0" smtClean="0"/>
              <a:t>) </a:t>
            </a:r>
            <a:r>
              <a:rPr lang="en-US" b="1" dirty="0"/>
              <a:t>Play some </a:t>
            </a:r>
            <a:r>
              <a:rPr lang="en-US" b="1" dirty="0" err="1"/>
              <a:t>Makey</a:t>
            </a:r>
            <a:r>
              <a:rPr lang="en-US" b="1" dirty="0"/>
              <a:t> </a:t>
            </a:r>
            <a:r>
              <a:rPr lang="en-US" b="1" dirty="0" err="1"/>
              <a:t>Makey</a:t>
            </a:r>
            <a:r>
              <a:rPr lang="en-US" b="1" dirty="0"/>
              <a:t> drums!</a:t>
            </a:r>
          </a:p>
          <a:p>
            <a:pPr marL="0" indent="0">
              <a:buNone/>
            </a:pPr>
            <a:r>
              <a:rPr lang="en-US" dirty="0"/>
              <a:t>Click below to play some drum sounds using the arrow keys and space on your </a:t>
            </a:r>
            <a:r>
              <a:rPr lang="en-US" dirty="0" err="1"/>
              <a:t>Makey</a:t>
            </a:r>
            <a:r>
              <a:rPr lang="en-US" dirty="0"/>
              <a:t> </a:t>
            </a:r>
            <a:r>
              <a:rPr lang="en-US" dirty="0" err="1" smtClean="0"/>
              <a:t>Makey</a:t>
            </a:r>
            <a:r>
              <a:rPr lang="en-US" dirty="0"/>
              <a:t>:</a:t>
            </a:r>
            <a:endParaRPr lang="en-US" dirty="0"/>
          </a:p>
          <a:p>
            <a:pPr marL="0" indent="0">
              <a:buNone/>
            </a:pPr>
            <a:r>
              <a:rPr lang="en-AU" dirty="0">
                <a:hlinkClick r:id="rId2"/>
              </a:rPr>
              <a:t>http://makeymakey.com/bongos</a:t>
            </a:r>
            <a:r>
              <a:rPr lang="en-AU" dirty="0" smtClean="0">
                <a:hlinkClick r:id="rId2"/>
              </a:rPr>
              <a:t>/</a:t>
            </a:r>
            <a:r>
              <a:rPr lang="en-AU" dirty="0" smtClean="0"/>
              <a:t> </a:t>
            </a:r>
          </a:p>
          <a:p>
            <a:pPr marL="0" indent="0">
              <a:buNone/>
            </a:pPr>
            <a:endParaRPr lang="en-AU" dirty="0" smtClean="0"/>
          </a:p>
          <a:p>
            <a:pPr marL="0" indent="0">
              <a:buNone/>
            </a:pPr>
            <a:r>
              <a:rPr lang="en-AU" b="1" dirty="0" smtClean="0"/>
              <a:t>7) Explore more</a:t>
            </a:r>
          </a:p>
          <a:p>
            <a:pPr marL="0" indent="0">
              <a:buNone/>
            </a:pPr>
            <a:r>
              <a:rPr lang="en-AU" dirty="0" smtClean="0"/>
              <a:t>Try some other materials</a:t>
            </a:r>
          </a:p>
          <a:p>
            <a:pPr marL="0" indent="0">
              <a:buNone/>
            </a:pPr>
            <a:r>
              <a:rPr lang="en-AU" dirty="0" smtClean="0"/>
              <a:t>More to explore:</a:t>
            </a:r>
          </a:p>
          <a:p>
            <a:pPr marL="0" indent="0">
              <a:buNone/>
            </a:pPr>
            <a:r>
              <a:rPr lang="en-AU" dirty="0">
                <a:hlinkClick r:id="rId3"/>
              </a:rPr>
              <a:t>https://labz.makeymakey.com/d</a:t>
            </a:r>
            <a:r>
              <a:rPr lang="en-AU" dirty="0" smtClean="0">
                <a:hlinkClick r:id="rId3"/>
              </a:rPr>
              <a:t>/</a:t>
            </a:r>
            <a:r>
              <a:rPr lang="en-AU" dirty="0" smtClean="0"/>
              <a:t> </a:t>
            </a:r>
            <a:endParaRPr lang="en-AU" dirty="0"/>
          </a:p>
        </p:txBody>
      </p:sp>
      <p:pic>
        <p:nvPicPr>
          <p:cNvPr id="4" name="Picture 3"/>
          <p:cNvPicPr>
            <a:picLocks noChangeAspect="1"/>
          </p:cNvPicPr>
          <p:nvPr/>
        </p:nvPicPr>
        <p:blipFill>
          <a:blip r:embed="rId4"/>
          <a:stretch>
            <a:fillRect/>
          </a:stretch>
        </p:blipFill>
        <p:spPr>
          <a:xfrm>
            <a:off x="7810204" y="3772929"/>
            <a:ext cx="3759582" cy="2642544"/>
          </a:xfrm>
          <a:prstGeom prst="rect">
            <a:avLst/>
          </a:prstGeom>
        </p:spPr>
      </p:pic>
    </p:spTree>
    <p:extLst>
      <p:ext uri="{BB962C8B-B14F-4D97-AF65-F5344CB8AC3E}">
        <p14:creationId xmlns:p14="http://schemas.microsoft.com/office/powerpoint/2010/main" val="87337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Image result for makeymakey.com bon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302" y="1886465"/>
            <a:ext cx="4762500" cy="2543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Fruit keyboard</a:t>
            </a:r>
            <a:endParaRPr lang="en-AU" dirty="0"/>
          </a:p>
        </p:txBody>
      </p:sp>
      <p:pic>
        <p:nvPicPr>
          <p:cNvPr id="6146" name="Picture 2" descr="Image result for makeymakey.com bongo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3672" y="1154017"/>
            <a:ext cx="3624652" cy="2714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3680625" y="3311612"/>
            <a:ext cx="3598920" cy="3478040"/>
          </a:xfrm>
          <a:prstGeom prst="rect">
            <a:avLst/>
          </a:prstGeom>
        </p:spPr>
      </p:pic>
    </p:spTree>
    <p:extLst>
      <p:ext uri="{BB962C8B-B14F-4D97-AF65-F5344CB8AC3E}">
        <p14:creationId xmlns:p14="http://schemas.microsoft.com/office/powerpoint/2010/main" val="1220943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experiment</a:t>
            </a:r>
            <a:endParaRPr lang="en-AU" dirty="0"/>
          </a:p>
        </p:txBody>
      </p:sp>
      <p:pic>
        <p:nvPicPr>
          <p:cNvPr id="3074" name="Picture 2" descr="Image resul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0180" y="2193925"/>
            <a:ext cx="7151640" cy="402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388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Build your own</a:t>
            </a:r>
            <a:endParaRPr lang="en-AU" dirty="0"/>
          </a:p>
        </p:txBody>
      </p:sp>
      <p:pic>
        <p:nvPicPr>
          <p:cNvPr id="4098" name="Picture 2" descr="Image result for makey mak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8833" y="2193925"/>
            <a:ext cx="7154334" cy="402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732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extension</a:t>
            </a:r>
            <a:endParaRPr lang="en-AU" dirty="0"/>
          </a:p>
        </p:txBody>
      </p:sp>
      <p:sp>
        <p:nvSpPr>
          <p:cNvPr id="3" name="Content Placeholder 2"/>
          <p:cNvSpPr>
            <a:spLocks noGrp="1"/>
          </p:cNvSpPr>
          <p:nvPr>
            <p:ph idx="1"/>
          </p:nvPr>
        </p:nvSpPr>
        <p:spPr>
          <a:xfrm>
            <a:off x="685800" y="6205998"/>
            <a:ext cx="10820400" cy="369820"/>
          </a:xfrm>
        </p:spPr>
        <p:txBody>
          <a:bodyPr>
            <a:normAutofit lnSpcReduction="10000"/>
          </a:bodyPr>
          <a:lstStyle/>
          <a:p>
            <a:r>
              <a:rPr lang="en-AU" dirty="0">
                <a:hlinkClick r:id="rId2"/>
              </a:rPr>
              <a:t>https://labz.makeymakey.com</a:t>
            </a:r>
            <a:r>
              <a:rPr lang="en-AU" dirty="0" smtClean="0">
                <a:hlinkClick r:id="rId2"/>
              </a:rPr>
              <a:t>/#/</a:t>
            </a:r>
            <a:r>
              <a:rPr lang="en-AU" dirty="0" smtClean="0"/>
              <a:t> </a:t>
            </a:r>
            <a:endParaRPr lang="en-AU" dirty="0"/>
          </a:p>
        </p:txBody>
      </p:sp>
      <p:pic>
        <p:nvPicPr>
          <p:cNvPr id="4" name="Picture 3"/>
          <p:cNvPicPr>
            <a:picLocks noChangeAspect="1"/>
          </p:cNvPicPr>
          <p:nvPr/>
        </p:nvPicPr>
        <p:blipFill>
          <a:blip r:embed="rId3"/>
          <a:stretch>
            <a:fillRect/>
          </a:stretch>
        </p:blipFill>
        <p:spPr>
          <a:xfrm>
            <a:off x="2413687" y="1021493"/>
            <a:ext cx="6050467" cy="4943861"/>
          </a:xfrm>
          <a:prstGeom prst="rect">
            <a:avLst/>
          </a:prstGeom>
        </p:spPr>
      </p:pic>
    </p:spTree>
    <p:extLst>
      <p:ext uri="{BB962C8B-B14F-4D97-AF65-F5344CB8AC3E}">
        <p14:creationId xmlns:p14="http://schemas.microsoft.com/office/powerpoint/2010/main" val="16735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remap</a:t>
            </a:r>
            <a:endParaRPr lang="en-AU" dirty="0"/>
          </a:p>
        </p:txBody>
      </p:sp>
      <p:sp>
        <p:nvSpPr>
          <p:cNvPr id="3" name="Content Placeholder 2"/>
          <p:cNvSpPr>
            <a:spLocks noGrp="1"/>
          </p:cNvSpPr>
          <p:nvPr>
            <p:ph idx="1"/>
          </p:nvPr>
        </p:nvSpPr>
        <p:spPr/>
        <p:txBody>
          <a:bodyPr/>
          <a:lstStyle/>
          <a:p>
            <a:r>
              <a:rPr lang="en-AU" dirty="0">
                <a:hlinkClick r:id="rId2"/>
              </a:rPr>
              <a:t>http://makeymakey.com/remap</a:t>
            </a:r>
            <a:r>
              <a:rPr lang="en-AU" dirty="0" smtClean="0">
                <a:hlinkClick r:id="rId2"/>
              </a:rPr>
              <a:t>/</a:t>
            </a:r>
            <a:endParaRPr lang="en-AU" dirty="0" smtClean="0"/>
          </a:p>
          <a:p>
            <a:endParaRPr lang="en-AU" dirty="0"/>
          </a:p>
        </p:txBody>
      </p:sp>
      <p:pic>
        <p:nvPicPr>
          <p:cNvPr id="4" name="Picture 3"/>
          <p:cNvPicPr>
            <a:picLocks noChangeAspect="1"/>
          </p:cNvPicPr>
          <p:nvPr/>
        </p:nvPicPr>
        <p:blipFill>
          <a:blip r:embed="rId3"/>
          <a:stretch>
            <a:fillRect/>
          </a:stretch>
        </p:blipFill>
        <p:spPr>
          <a:xfrm>
            <a:off x="6439654" y="2413685"/>
            <a:ext cx="3468662" cy="4020193"/>
          </a:xfrm>
          <a:prstGeom prst="rect">
            <a:avLst/>
          </a:prstGeom>
        </p:spPr>
      </p:pic>
    </p:spTree>
    <p:extLst>
      <p:ext uri="{BB962C8B-B14F-4D97-AF65-F5344CB8AC3E}">
        <p14:creationId xmlns:p14="http://schemas.microsoft.com/office/powerpoint/2010/main" val="145425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Teaching notes</a:t>
            </a:r>
            <a:endParaRPr lang="en-AU" dirty="0"/>
          </a:p>
        </p:txBody>
      </p:sp>
      <p:sp>
        <p:nvSpPr>
          <p:cNvPr id="3" name="Content Placeholder 2"/>
          <p:cNvSpPr>
            <a:spLocks noGrp="1"/>
          </p:cNvSpPr>
          <p:nvPr>
            <p:ph idx="1"/>
          </p:nvPr>
        </p:nvSpPr>
        <p:spPr/>
        <p:txBody>
          <a:bodyPr/>
          <a:lstStyle/>
          <a:p>
            <a:r>
              <a:rPr lang="en-AU" dirty="0" smtClean="0"/>
              <a:t>Year </a:t>
            </a:r>
            <a:r>
              <a:rPr lang="en-AU" dirty="0" smtClean="0"/>
              <a:t>5- </a:t>
            </a:r>
            <a:r>
              <a:rPr lang="en-AU" dirty="0" smtClean="0"/>
              <a:t>8</a:t>
            </a:r>
            <a:endParaRPr lang="en-AU" dirty="0"/>
          </a:p>
          <a:p>
            <a:r>
              <a:rPr lang="en-AU" dirty="0"/>
              <a:t>Prior </a:t>
            </a:r>
            <a:r>
              <a:rPr lang="en-AU" dirty="0" smtClean="0"/>
              <a:t>knowledge; electricity makes electronic devices work</a:t>
            </a:r>
            <a:endParaRPr lang="en-AU" dirty="0"/>
          </a:p>
          <a:p>
            <a:r>
              <a:rPr lang="en-AU" dirty="0"/>
              <a:t>Leading towards </a:t>
            </a:r>
            <a:r>
              <a:rPr lang="en-AU" dirty="0" smtClean="0"/>
              <a:t>learning about electronics and subsequently microcontrollers such as </a:t>
            </a:r>
            <a:r>
              <a:rPr lang="en-AU" dirty="0"/>
              <a:t>Arduino </a:t>
            </a:r>
            <a:r>
              <a:rPr lang="en-AU" dirty="0" smtClean="0"/>
              <a:t>or Raspberry Pi at high school</a:t>
            </a:r>
            <a:endParaRPr lang="en-AU" dirty="0"/>
          </a:p>
          <a:p>
            <a:r>
              <a:rPr lang="en-AU" dirty="0"/>
              <a:t>Learning objectives:</a:t>
            </a:r>
          </a:p>
          <a:p>
            <a:r>
              <a:rPr lang="en-AU" dirty="0" smtClean="0"/>
              <a:t>We can use a microcontroller to control inputs to a computer</a:t>
            </a:r>
            <a:endParaRPr lang="en-AU" dirty="0"/>
          </a:p>
        </p:txBody>
      </p:sp>
    </p:spTree>
    <p:extLst>
      <p:ext uri="{BB962C8B-B14F-4D97-AF65-F5344CB8AC3E}">
        <p14:creationId xmlns:p14="http://schemas.microsoft.com/office/powerpoint/2010/main" val="1603007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Notes</a:t>
            </a:r>
            <a:endParaRPr lang="en-AU" dirty="0"/>
          </a:p>
        </p:txBody>
      </p:sp>
      <p:sp>
        <p:nvSpPr>
          <p:cNvPr id="3" name="Content Placeholder 2"/>
          <p:cNvSpPr>
            <a:spLocks noGrp="1"/>
          </p:cNvSpPr>
          <p:nvPr>
            <p:ph idx="1"/>
          </p:nvPr>
        </p:nvSpPr>
        <p:spPr>
          <a:xfrm>
            <a:off x="685800" y="2194561"/>
            <a:ext cx="10820400" cy="2476294"/>
          </a:xfrm>
        </p:spPr>
        <p:txBody>
          <a:bodyPr/>
          <a:lstStyle/>
          <a:p>
            <a:r>
              <a:rPr lang="en-AU" dirty="0"/>
              <a:t>This material has been put together by the Outreach coordinator of the School of Engineering and Computer Studies (SECS) at Victoria University of Wellington (VUW), New Zealand.</a:t>
            </a:r>
          </a:p>
          <a:p>
            <a:r>
              <a:rPr lang="en-AU" dirty="0"/>
              <a:t>It is free to distribute and pass on to all who may find it useful.</a:t>
            </a:r>
          </a:p>
          <a:p>
            <a:r>
              <a:rPr lang="en-AU" dirty="0"/>
              <a:t>The author of this presentation and supporting documents can be reached at: </a:t>
            </a:r>
            <a:r>
              <a:rPr lang="en-AU" dirty="0">
                <a:hlinkClick r:id="rId2"/>
              </a:rPr>
              <a:t>john.barrow@vuw.ac.nz</a:t>
            </a:r>
            <a:r>
              <a:rPr lang="en-AU" dirty="0"/>
              <a:t> </a:t>
            </a:r>
          </a:p>
          <a:p>
            <a:endParaRPr lang="en-AU"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3319" y="404600"/>
            <a:ext cx="1971675" cy="1504950"/>
          </a:xfrm>
          <a:prstGeom prst="rect">
            <a:avLst/>
          </a:prstGeom>
        </p:spPr>
      </p:pic>
      <p:pic>
        <p:nvPicPr>
          <p:cNvPr id="5" name="Content Placeholder 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4370" y="5036310"/>
            <a:ext cx="9000000" cy="1592718"/>
          </a:xfrm>
          <a:prstGeom prst="rect">
            <a:avLst/>
          </a:prstGeom>
        </p:spPr>
      </p:pic>
    </p:spTree>
    <p:extLst>
      <p:ext uri="{BB962C8B-B14F-4D97-AF65-F5344CB8AC3E}">
        <p14:creationId xmlns:p14="http://schemas.microsoft.com/office/powerpoint/2010/main" val="397792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resources</a:t>
            </a:r>
            <a:endParaRPr lang="en-AU" dirty="0"/>
          </a:p>
        </p:txBody>
      </p:sp>
      <p:sp>
        <p:nvSpPr>
          <p:cNvPr id="3" name="Content Placeholder 2"/>
          <p:cNvSpPr>
            <a:spLocks noGrp="1"/>
          </p:cNvSpPr>
          <p:nvPr>
            <p:ph idx="1"/>
          </p:nvPr>
        </p:nvSpPr>
        <p:spPr/>
        <p:txBody>
          <a:bodyPr/>
          <a:lstStyle/>
          <a:p>
            <a:r>
              <a:rPr lang="en-AU" sz="1600" dirty="0">
                <a:hlinkClick r:id="rId2"/>
              </a:rPr>
              <a:t>http://www.makeymakey.com</a:t>
            </a:r>
            <a:r>
              <a:rPr lang="en-AU" sz="1600" dirty="0" smtClean="0">
                <a:hlinkClick r:id="rId2"/>
              </a:rPr>
              <a:t>/</a:t>
            </a:r>
            <a:endParaRPr lang="en-AU" sz="1600" dirty="0" smtClean="0"/>
          </a:p>
          <a:p>
            <a:r>
              <a:rPr lang="en-AU" sz="1600" dirty="0" smtClean="0"/>
              <a:t>The name is based on ‘Make’ and ‘Key’</a:t>
            </a:r>
          </a:p>
          <a:p>
            <a:r>
              <a:rPr lang="en-AU" sz="1600" dirty="0" smtClean="0"/>
              <a:t>It acts like a simple input device, like a keyboard </a:t>
            </a:r>
            <a:endParaRPr lang="en-AU" dirty="0" smtClean="0"/>
          </a:p>
          <a:p>
            <a:endParaRPr lang="en-AU" dirty="0"/>
          </a:p>
        </p:txBody>
      </p:sp>
    </p:spTree>
    <p:extLst>
      <p:ext uri="{BB962C8B-B14F-4D97-AF65-F5344CB8AC3E}">
        <p14:creationId xmlns:p14="http://schemas.microsoft.com/office/powerpoint/2010/main" val="27676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Top of the board</a:t>
            </a:r>
            <a:endParaRPr lang="en-AU" dirty="0"/>
          </a:p>
        </p:txBody>
      </p:sp>
      <p:pic>
        <p:nvPicPr>
          <p:cNvPr id="1026" name="Picture 2" descr="Image resul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9357" y="2193925"/>
            <a:ext cx="7813285" cy="402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20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Bottom of the board</a:t>
            </a:r>
            <a:endParaRPr lang="en-AU" dirty="0"/>
          </a:p>
        </p:txBody>
      </p:sp>
      <p:pic>
        <p:nvPicPr>
          <p:cNvPr id="2050" name="Picture 2" descr="Image resul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8826" y="2193925"/>
            <a:ext cx="5574348" cy="402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85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Setup</a:t>
            </a:r>
            <a:endParaRPr lang="en-AU" dirty="0"/>
          </a:p>
        </p:txBody>
      </p:sp>
      <p:sp>
        <p:nvSpPr>
          <p:cNvPr id="3" name="Content Placeholder 2"/>
          <p:cNvSpPr>
            <a:spLocks noGrp="1"/>
          </p:cNvSpPr>
          <p:nvPr>
            <p:ph idx="1"/>
          </p:nvPr>
        </p:nvSpPr>
        <p:spPr>
          <a:xfrm>
            <a:off x="685800" y="1878228"/>
            <a:ext cx="10820400" cy="4712042"/>
          </a:xfrm>
        </p:spPr>
        <p:txBody>
          <a:bodyPr>
            <a:noAutofit/>
          </a:bodyPr>
          <a:lstStyle/>
          <a:p>
            <a:pPr marL="0" lvl="0" indent="0" eaLnBrk="0" fontAlgn="base" hangingPunct="0">
              <a:lnSpc>
                <a:spcPct val="100000"/>
              </a:lnSpc>
              <a:spcBef>
                <a:spcPct val="0"/>
              </a:spcBef>
              <a:spcAft>
                <a:spcPct val="0"/>
              </a:spcAft>
              <a:buNone/>
            </a:pPr>
            <a:r>
              <a:rPr lang="en-US" altLang="en-US" b="1" dirty="0">
                <a:cs typeface="Arial" panose="020B0604020202020204" pitchFamily="34" charset="0"/>
              </a:rPr>
              <a:t>1) Plug in USB</a:t>
            </a:r>
          </a:p>
          <a:p>
            <a:pPr marL="0" lvl="0" indent="0" eaLnBrk="0" fontAlgn="base" hangingPunct="0">
              <a:lnSpc>
                <a:spcPct val="100000"/>
              </a:lnSpc>
              <a:spcBef>
                <a:spcPct val="0"/>
              </a:spcBef>
              <a:spcAft>
                <a:spcPct val="0"/>
              </a:spcAft>
              <a:buNone/>
            </a:pPr>
            <a:r>
              <a:rPr lang="en-US" altLang="en-US" dirty="0">
                <a:cs typeface="Arial" panose="020B0604020202020204" pitchFamily="34" charset="0"/>
              </a:rPr>
              <a:t>Small side of USB cable plugs into </a:t>
            </a:r>
            <a:r>
              <a:rPr lang="en-US" altLang="en-US" dirty="0" err="1">
                <a:cs typeface="Arial" panose="020B0604020202020204" pitchFamily="34" charset="0"/>
              </a:rPr>
              <a:t>Makey</a:t>
            </a:r>
            <a:r>
              <a:rPr lang="en-US" altLang="en-US" dirty="0">
                <a:cs typeface="Arial" panose="020B0604020202020204" pitchFamily="34" charset="0"/>
              </a:rPr>
              <a:t> </a:t>
            </a:r>
            <a:r>
              <a:rPr lang="en-US" altLang="en-US" dirty="0" err="1">
                <a:cs typeface="Arial" panose="020B0604020202020204" pitchFamily="34" charset="0"/>
              </a:rPr>
              <a:t>Makey</a:t>
            </a:r>
            <a:r>
              <a:rPr lang="en-US" altLang="en-US" dirty="0">
                <a:cs typeface="Arial" panose="020B0604020202020204" pitchFamily="34" charset="0"/>
              </a:rPr>
              <a:t>, big side plugs into computer</a:t>
            </a:r>
            <a:r>
              <a:rPr lang="en-US" altLang="en-US" dirty="0" smtClean="0">
                <a:cs typeface="Arial" panose="020B0604020202020204" pitchFamily="34" charset="0"/>
              </a:rPr>
              <a:t>.</a:t>
            </a:r>
          </a:p>
          <a:p>
            <a:pPr marL="0" lvl="0" indent="0" eaLnBrk="0" fontAlgn="base" hangingPunct="0">
              <a:lnSpc>
                <a:spcPct val="100000"/>
              </a:lnSpc>
              <a:spcBef>
                <a:spcPct val="0"/>
              </a:spcBef>
              <a:spcAft>
                <a:spcPct val="0"/>
              </a:spcAft>
              <a:buNone/>
            </a:pPr>
            <a:endParaRPr lang="en-US" altLang="en-US" dirty="0">
              <a:cs typeface="Arial" panose="020B0604020202020204" pitchFamily="34" charset="0"/>
            </a:endParaRPr>
          </a:p>
          <a:p>
            <a:pPr marL="0" lvl="0" indent="0" eaLnBrk="0" fontAlgn="base" hangingPunct="0">
              <a:lnSpc>
                <a:spcPct val="100000"/>
              </a:lnSpc>
              <a:spcBef>
                <a:spcPct val="0"/>
              </a:spcBef>
              <a:spcAft>
                <a:spcPct val="0"/>
              </a:spcAft>
              <a:buNone/>
            </a:pPr>
            <a:endParaRPr lang="en-US" altLang="en-US" dirty="0" smtClean="0">
              <a:cs typeface="Arial" panose="020B0604020202020204" pitchFamily="34" charset="0"/>
            </a:endParaRPr>
          </a:p>
          <a:p>
            <a:pPr marL="0" lvl="0" indent="0" eaLnBrk="0" fontAlgn="base" hangingPunct="0">
              <a:lnSpc>
                <a:spcPct val="100000"/>
              </a:lnSpc>
              <a:spcBef>
                <a:spcPct val="0"/>
              </a:spcBef>
              <a:spcAft>
                <a:spcPct val="0"/>
              </a:spcAft>
              <a:buNone/>
            </a:pPr>
            <a:endParaRPr lang="en-US" altLang="en-US" dirty="0" smtClean="0">
              <a:cs typeface="Arial" panose="020B0604020202020204" pitchFamily="34" charset="0"/>
            </a:endParaRPr>
          </a:p>
          <a:p>
            <a:pPr marL="0" lvl="0" indent="0" eaLnBrk="0" fontAlgn="base" hangingPunct="0">
              <a:lnSpc>
                <a:spcPct val="100000"/>
              </a:lnSpc>
              <a:spcBef>
                <a:spcPct val="0"/>
              </a:spcBef>
              <a:spcAft>
                <a:spcPct val="0"/>
              </a:spcAft>
              <a:buNone/>
            </a:pPr>
            <a:endParaRPr lang="en-US" altLang="en-US" dirty="0" smtClean="0">
              <a:cs typeface="Arial" panose="020B0604020202020204" pitchFamily="34" charset="0"/>
            </a:endParaRPr>
          </a:p>
          <a:p>
            <a:pPr marL="0" lvl="0" indent="0" eaLnBrk="0" fontAlgn="base" hangingPunct="0">
              <a:lnSpc>
                <a:spcPct val="100000"/>
              </a:lnSpc>
              <a:spcBef>
                <a:spcPct val="0"/>
              </a:spcBef>
              <a:spcAft>
                <a:spcPct val="0"/>
              </a:spcAft>
              <a:buNone/>
            </a:pPr>
            <a:endParaRPr lang="en-US" altLang="en-US" dirty="0" smtClean="0">
              <a:cs typeface="Arial" panose="020B0604020202020204" pitchFamily="34" charset="0"/>
            </a:endParaRPr>
          </a:p>
          <a:p>
            <a:pPr marL="0" lvl="0" indent="0" eaLnBrk="0" fontAlgn="base" hangingPunct="0">
              <a:lnSpc>
                <a:spcPct val="100000"/>
              </a:lnSpc>
              <a:spcBef>
                <a:spcPct val="0"/>
              </a:spcBef>
              <a:spcAft>
                <a:spcPct val="0"/>
              </a:spcAft>
              <a:buNone/>
            </a:pPr>
            <a:endParaRPr lang="en-US" altLang="en-US" dirty="0">
              <a:cs typeface="Arial" panose="020B0604020202020204" pitchFamily="34" charset="0"/>
            </a:endParaRPr>
          </a:p>
          <a:p>
            <a:pPr marL="0" lvl="0" indent="0" eaLnBrk="0" fontAlgn="base" hangingPunct="0">
              <a:lnSpc>
                <a:spcPct val="100000"/>
              </a:lnSpc>
              <a:spcBef>
                <a:spcPct val="0"/>
              </a:spcBef>
              <a:spcAft>
                <a:spcPct val="0"/>
              </a:spcAft>
              <a:buNone/>
            </a:pPr>
            <a:endParaRPr lang="en-US" altLang="en-US" dirty="0" smtClean="0">
              <a:cs typeface="Arial" panose="020B0604020202020204" pitchFamily="34" charset="0"/>
            </a:endParaRPr>
          </a:p>
          <a:p>
            <a:pPr marL="0" lvl="0" indent="0" eaLnBrk="0" fontAlgn="base" hangingPunct="0">
              <a:lnSpc>
                <a:spcPct val="100000"/>
              </a:lnSpc>
              <a:spcBef>
                <a:spcPct val="0"/>
              </a:spcBef>
              <a:spcAft>
                <a:spcPct val="0"/>
              </a:spcAft>
              <a:buNone/>
            </a:pPr>
            <a:endParaRPr lang="en-US" altLang="en-US" dirty="0" smtClean="0">
              <a:cs typeface="Arial" panose="020B0604020202020204" pitchFamily="34" charset="0"/>
            </a:endParaRPr>
          </a:p>
          <a:p>
            <a:pPr marL="0" indent="0">
              <a:buNone/>
            </a:pPr>
            <a:r>
              <a:rPr lang="en-US" b="1" dirty="0"/>
              <a:t>2) Close Popup Window</a:t>
            </a:r>
          </a:p>
          <a:p>
            <a:pPr marL="0" indent="0">
              <a:buNone/>
            </a:pPr>
            <a:r>
              <a:rPr lang="en-US" dirty="0"/>
              <a:t>Your computer may ask you to install drivers or do other setup. You can click cancel or close the window</a:t>
            </a:r>
            <a:r>
              <a:rPr lang="en-US" dirty="0" smtClean="0"/>
              <a:t>.</a:t>
            </a:r>
            <a:endParaRPr lang="en-US" dirty="0"/>
          </a:p>
        </p:txBody>
      </p:sp>
      <p:pic>
        <p:nvPicPr>
          <p:cNvPr id="1026" name="Picture 2" descr="http://makeymakey.com/how-to/classic/images/connect_U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359" y="2715526"/>
            <a:ext cx="3810000" cy="254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47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Clip it</a:t>
            </a:r>
            <a:endParaRPr lang="en-AU" dirty="0"/>
          </a:p>
        </p:txBody>
      </p:sp>
      <p:sp>
        <p:nvSpPr>
          <p:cNvPr id="3" name="Content Placeholder 2"/>
          <p:cNvSpPr>
            <a:spLocks noGrp="1"/>
          </p:cNvSpPr>
          <p:nvPr>
            <p:ph idx="1"/>
          </p:nvPr>
        </p:nvSpPr>
        <p:spPr/>
        <p:txBody>
          <a:bodyPr/>
          <a:lstStyle/>
          <a:p>
            <a:pPr marL="0" indent="0">
              <a:buNone/>
            </a:pPr>
            <a:r>
              <a:rPr lang="en-US" b="1" dirty="0"/>
              <a:t>3) Connect to Earth</a:t>
            </a:r>
          </a:p>
          <a:p>
            <a:pPr marL="0" indent="0">
              <a:buNone/>
            </a:pPr>
            <a:r>
              <a:rPr lang="en-US" dirty="0"/>
              <a:t>Connect one end of an alligator clip to "Earth" on the bottom of the front side of </a:t>
            </a:r>
            <a:r>
              <a:rPr lang="en-US" dirty="0" err="1"/>
              <a:t>Makey</a:t>
            </a:r>
            <a:r>
              <a:rPr lang="en-US" dirty="0"/>
              <a:t> </a:t>
            </a:r>
            <a:r>
              <a:rPr lang="en-US" dirty="0" err="1"/>
              <a:t>Makey</a:t>
            </a:r>
            <a:r>
              <a:rPr lang="en-US" dirty="0"/>
              <a:t>.</a:t>
            </a:r>
          </a:p>
          <a:p>
            <a:endParaRPr lang="en-AU" dirty="0"/>
          </a:p>
        </p:txBody>
      </p:sp>
      <p:pic>
        <p:nvPicPr>
          <p:cNvPr id="2050" name="Picture 2" descr="http://makeymakey.com/how-to/classic/images/connect_ear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943" y="3675510"/>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55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Connect it</a:t>
            </a:r>
            <a:endParaRPr lang="en-AU" dirty="0"/>
          </a:p>
        </p:txBody>
      </p:sp>
      <p:sp>
        <p:nvSpPr>
          <p:cNvPr id="3" name="Content Placeholder 2"/>
          <p:cNvSpPr>
            <a:spLocks noGrp="1"/>
          </p:cNvSpPr>
          <p:nvPr>
            <p:ph idx="1"/>
          </p:nvPr>
        </p:nvSpPr>
        <p:spPr/>
        <p:txBody>
          <a:bodyPr/>
          <a:lstStyle/>
          <a:p>
            <a:pPr marL="0" indent="0">
              <a:buNone/>
            </a:pPr>
            <a:r>
              <a:rPr lang="en-US" b="1" dirty="0"/>
              <a:t>4) Connect to Yourself</a:t>
            </a:r>
          </a:p>
          <a:p>
            <a:pPr marL="0" indent="0">
              <a:buNone/>
            </a:pPr>
            <a:r>
              <a:rPr lang="en-US" dirty="0"/>
              <a:t>Hold the metal part of the other end of the alligator clip between your fingers. You are now "grounded."</a:t>
            </a:r>
          </a:p>
          <a:p>
            <a:endParaRPr lang="en-AU" dirty="0"/>
          </a:p>
        </p:txBody>
      </p:sp>
      <p:pic>
        <p:nvPicPr>
          <p:cNvPr id="3074" name="Picture 2" descr="http://makeymakey.com/how-to/classic/images/connect_hu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851" y="3509319"/>
            <a:ext cx="381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08325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1596</TotalTime>
  <Words>403</Words>
  <Application>Microsoft Office PowerPoint</Application>
  <PresentationFormat>Widescreen</PresentationFormat>
  <Paragraphs>56</Paragraphs>
  <Slides>16</Slides>
  <Notes>0</Notes>
  <HiddenSlides>3</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Century Gothic</vt:lpstr>
      <vt:lpstr>Vapor Trail</vt:lpstr>
      <vt:lpstr>Makey Makey</vt:lpstr>
      <vt:lpstr>Teaching notes</vt:lpstr>
      <vt:lpstr>Notes</vt:lpstr>
      <vt:lpstr>resources</vt:lpstr>
      <vt:lpstr>Top of the board</vt:lpstr>
      <vt:lpstr>Bottom of the board</vt:lpstr>
      <vt:lpstr>Setup</vt:lpstr>
      <vt:lpstr>Clip it</vt:lpstr>
      <vt:lpstr>Connect it</vt:lpstr>
      <vt:lpstr>Test it</vt:lpstr>
      <vt:lpstr>Make some noise</vt:lpstr>
      <vt:lpstr>Fruit keyboard</vt:lpstr>
      <vt:lpstr>experiment</vt:lpstr>
      <vt:lpstr>Build your own</vt:lpstr>
      <vt:lpstr>extension</vt:lpstr>
      <vt:lpstr>remap</vt:lpstr>
    </vt:vector>
  </TitlesOfParts>
  <Company>Victoria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Squishy circuits</dc:title>
  <dc:creator>John Barrow</dc:creator>
  <cp:lastModifiedBy>John Barrow</cp:lastModifiedBy>
  <cp:revision>65</cp:revision>
  <dcterms:created xsi:type="dcterms:W3CDTF">2016-10-11T22:08:34Z</dcterms:created>
  <dcterms:modified xsi:type="dcterms:W3CDTF">2017-04-26T22:09:17Z</dcterms:modified>
</cp:coreProperties>
</file>