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8" r:id="rId8"/>
    <p:sldId id="273" r:id="rId9"/>
    <p:sldId id="274" r:id="rId10"/>
    <p:sldId id="267" r:id="rId11"/>
    <p:sldId id="270" r:id="rId12"/>
    <p:sldId id="262" r:id="rId13"/>
    <p:sldId id="263" r:id="rId14"/>
    <p:sldId id="264" r:id="rId15"/>
    <p:sldId id="265" r:id="rId16"/>
    <p:sldId id="266" r:id="rId17"/>
    <p:sldId id="271" r:id="rId18"/>
    <p:sldId id="275" r:id="rId19"/>
    <p:sldId id="276" r:id="rId20"/>
  </p:sldIdLst>
  <p:sldSz cx="9144000" cy="6858000" type="screen4x3"/>
  <p:notesSz cx="9880600" cy="67818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110"/>
    <a:srgbClr val="FF0000"/>
    <a:srgbClr val="FFFFCC"/>
    <a:srgbClr val="00681B"/>
    <a:srgbClr val="7CD284"/>
    <a:srgbClr val="9BDDA1"/>
    <a:srgbClr val="FFB869"/>
    <a:srgbClr val="FFAF57"/>
    <a:srgbClr val="FFC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0557" autoAdjust="0"/>
  </p:normalViewPr>
  <p:slideViewPr>
    <p:cSldViewPr>
      <p:cViewPr>
        <p:scale>
          <a:sx n="75" d="100"/>
          <a:sy n="75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57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022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857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022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fld id="{0E99F4AC-FA6D-4870-B17F-76B059E7318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669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070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9113"/>
            <a:ext cx="3373438" cy="253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24213"/>
            <a:ext cx="7251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8" rIns="92232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070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fld id="{996C65EF-9BA5-4C1A-A847-8004B64A809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319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48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800" b="1" dirty="0" smtClean="0">
                <a:latin typeface="Arial Unicode MS" pitchFamily="34" charset="-128"/>
              </a:rPr>
              <a:t>Heidi Newton       Peter </a:t>
            </a:r>
            <a:r>
              <a:rPr lang="en-NZ" sz="2800" b="1" dirty="0" err="1">
                <a:latin typeface="Arial Unicode MS" pitchFamily="34" charset="-128"/>
              </a:rPr>
              <a:t>Andreae</a:t>
            </a:r>
            <a:endParaRPr lang="en-NZ" sz="2800" b="1" dirty="0">
              <a:latin typeface="Arial Unicode MS" pitchFamily="34" charset="-128"/>
            </a:endParaRPr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74525" y="981075"/>
            <a:ext cx="8775700" cy="5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66700" marR="0" indent="-2667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1pPr>
            <a:lvl2pPr marL="639763" marR="0" indent="-1936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2pPr>
            <a:lvl3pPr marL="104775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3pPr>
            <a:lvl4pPr marL="145573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4pPr>
            <a:lvl5pPr marL="1863725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>
              <a:defRPr/>
            </a:pPr>
            <a:fld id="{CCF451FE-3947-4C03-B67B-15E804A97E5F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809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A92F6B-7167-4555-B4F4-B50CBA6758AF}" type="datetimeFigureOut">
              <a:rPr lang="en-NZ" smtClean="0"/>
              <a:t>13/12/2012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2A23-262E-4A86-A2CB-41DDF8EE16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500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1905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625" y="981075"/>
            <a:ext cx="8775700" cy="58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19050"/>
            <a:ext cx="2297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5pPr lvl="4" algn="r" eaLnBrk="0" hangingPunct="0">
              <a:defRPr sz="160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4">
              <a:defRPr/>
            </a:pPr>
            <a:fld id="{D47C8B3B-B70E-4D7E-BAB6-053D16BA99C2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56550" y="6708775"/>
            <a:ext cx="9763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ts val="600"/>
        </a:spcBef>
        <a:spcAft>
          <a:spcPts val="60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NZ" dirty="0" smtClean="0"/>
              <a:t>Artificial Intelligence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3. AI for games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Lots of different applications of AI in games</a:t>
            </a:r>
          </a:p>
          <a:p>
            <a:r>
              <a:rPr lang="en-NZ" dirty="0" smtClean="0"/>
              <a:t>Games were part of AI research from the beginning</a:t>
            </a:r>
          </a:p>
          <a:p>
            <a:r>
              <a:rPr lang="en-NZ" dirty="0" smtClean="0"/>
              <a:t>Modern computer games need even more AI.</a:t>
            </a:r>
          </a:p>
          <a:p>
            <a:endParaRPr lang="en-NZ" dirty="0"/>
          </a:p>
          <a:p>
            <a:r>
              <a:rPr lang="en-NZ" dirty="0" smtClean="0"/>
              <a:t>Min-Max search is a basic AI game playing strategy</a:t>
            </a:r>
          </a:p>
          <a:p>
            <a:r>
              <a:rPr lang="en-NZ" dirty="0"/>
              <a:t>A</a:t>
            </a:r>
            <a:r>
              <a:rPr lang="en-NZ" dirty="0" smtClean="0"/>
              <a:t>pplicable to 2-person board games</a:t>
            </a:r>
          </a:p>
          <a:p>
            <a:r>
              <a:rPr lang="en-NZ" dirty="0" smtClean="0"/>
              <a:t>Fundamental to the AI chess playing systems (</a:t>
            </a:r>
            <a:r>
              <a:rPr lang="en-NZ" dirty="0" err="1" smtClean="0"/>
              <a:t>eg</a:t>
            </a:r>
            <a:r>
              <a:rPr lang="en-NZ" dirty="0" smtClean="0"/>
              <a:t> Deep Blue)</a:t>
            </a:r>
          </a:p>
          <a:p>
            <a:endParaRPr lang="en-NZ" dirty="0"/>
          </a:p>
          <a:p>
            <a:r>
              <a:rPr lang="en-NZ" dirty="0" smtClean="0"/>
              <a:t>Paper and pencil activities to explore this.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10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7017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Min Max search for O’s &amp; X’s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Suppose it is O’s turn and the board looks like this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What should O do?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11</a:t>
            </a:fld>
            <a:endParaRPr lang="en-NZ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23454" y="1628800"/>
            <a:ext cx="4182190" cy="4182190"/>
            <a:chOff x="3156515" y="2692150"/>
            <a:chExt cx="1080000" cy="108000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>
            <a:xfrm>
              <a:off x="3156515" y="2692150"/>
              <a:ext cx="1080000" cy="1080000"/>
              <a:chOff x="2499261" y="4725144"/>
              <a:chExt cx="632579" cy="68399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499261" y="4725147"/>
                <a:ext cx="632577" cy="683993"/>
              </a:xfrm>
              <a:prstGeom prst="rect">
                <a:avLst/>
              </a:prstGeom>
              <a:solidFill>
                <a:srgbClr val="F5F3F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2499263" y="4941168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499263" y="5157192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131840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915817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699792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3563888" y="3068960"/>
              <a:ext cx="252000" cy="252000"/>
              <a:chOff x="5292080" y="2840635"/>
              <a:chExt cx="252000" cy="2520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563888" y="3441249"/>
              <a:ext cx="252000" cy="252000"/>
              <a:chOff x="5292080" y="2840635"/>
              <a:chExt cx="252000" cy="2520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3212678" y="2741035"/>
              <a:ext cx="252000" cy="252000"/>
              <a:chOff x="5292080" y="2840635"/>
              <a:chExt cx="252000" cy="252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/>
            <p:nvPr/>
          </p:nvSpPr>
          <p:spPr>
            <a:xfrm>
              <a:off x="3207595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Oval 10"/>
            <p:cNvSpPr/>
            <p:nvPr/>
          </p:nvSpPr>
          <p:spPr>
            <a:xfrm>
              <a:off x="3938486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3028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469145" y="946304"/>
            <a:ext cx="486000" cy="534600"/>
            <a:chOff x="3156515" y="2692150"/>
            <a:chExt cx="1080000" cy="1080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>
            <a:xfrm>
              <a:off x="3156515" y="2692150"/>
              <a:ext cx="1080000" cy="1080000"/>
              <a:chOff x="2499261" y="4725144"/>
              <a:chExt cx="632579" cy="6839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499261" y="4725147"/>
                <a:ext cx="632577" cy="683993"/>
              </a:xfrm>
              <a:prstGeom prst="rect">
                <a:avLst/>
              </a:prstGeom>
              <a:solidFill>
                <a:srgbClr val="F5F3F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99263" y="4941168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499263" y="5157192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31840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915817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99792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563888" y="3068960"/>
              <a:ext cx="252000" cy="252000"/>
              <a:chOff x="5292080" y="2840635"/>
              <a:chExt cx="252000" cy="2520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3563888" y="3441249"/>
              <a:ext cx="252000" cy="252000"/>
              <a:chOff x="5292080" y="2840635"/>
              <a:chExt cx="252000" cy="2520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12678" y="2741035"/>
              <a:ext cx="252000" cy="252000"/>
              <a:chOff x="5292080" y="2840635"/>
              <a:chExt cx="252000" cy="252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/>
            <p:cNvSpPr/>
            <p:nvPr/>
          </p:nvSpPr>
          <p:spPr>
            <a:xfrm>
              <a:off x="3207595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Oval 9"/>
            <p:cNvSpPr/>
            <p:nvPr/>
          </p:nvSpPr>
          <p:spPr>
            <a:xfrm>
              <a:off x="3938486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38247" y="1871915"/>
            <a:ext cx="534600" cy="588060"/>
            <a:chOff x="61475" y="3284984"/>
            <a:chExt cx="1080000" cy="1080000"/>
          </a:xfrm>
        </p:grpSpPr>
        <p:grpSp>
          <p:nvGrpSpPr>
            <p:cNvPr id="461" name="Group 460"/>
            <p:cNvGrpSpPr/>
            <p:nvPr/>
          </p:nvGrpSpPr>
          <p:grpSpPr>
            <a:xfrm>
              <a:off x="61475" y="3284984"/>
              <a:ext cx="1080000" cy="1080000"/>
              <a:chOff x="3156515" y="2692150"/>
              <a:chExt cx="1080000" cy="1080000"/>
            </a:xfrm>
          </p:grpSpPr>
          <p:grpSp>
            <p:nvGrpSpPr>
              <p:cNvPr id="463" name="Group 462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2499262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4" name="Group 463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3" name="Straight Connector 47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5" name="Group 464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1" name="Straight Connector 4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6" name="Group 465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69" name="Straight Connector 46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7" name="Oval 466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8" name="Oval 467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62" name="Oval 461"/>
            <p:cNvSpPr/>
            <p:nvPr/>
          </p:nvSpPr>
          <p:spPr>
            <a:xfrm>
              <a:off x="476842" y="3338218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3276691" y="1865509"/>
            <a:ext cx="534600" cy="588060"/>
            <a:chOff x="2432395" y="1811181"/>
            <a:chExt cx="1080000" cy="1080000"/>
          </a:xfrm>
        </p:grpSpPr>
        <p:grpSp>
          <p:nvGrpSpPr>
            <p:cNvPr id="769" name="Group 768"/>
            <p:cNvGrpSpPr/>
            <p:nvPr/>
          </p:nvGrpSpPr>
          <p:grpSpPr>
            <a:xfrm>
              <a:off x="2432395" y="1811181"/>
              <a:ext cx="1080000" cy="1080000"/>
              <a:chOff x="3156515" y="2692150"/>
              <a:chExt cx="1080000" cy="1080000"/>
            </a:xfrm>
          </p:grpSpPr>
          <p:grpSp>
            <p:nvGrpSpPr>
              <p:cNvPr id="771" name="Group 77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783" name="Rectangle 782"/>
                <p:cNvSpPr/>
                <p:nvPr/>
              </p:nvSpPr>
              <p:spPr>
                <a:xfrm>
                  <a:off x="2499261" y="4746426"/>
                  <a:ext cx="632577" cy="662714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2" name="Group 77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3" name="Group 77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4" name="Group 77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5" name="Oval 77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6" name="Oval 77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70" name="Oval 769"/>
            <p:cNvSpPr/>
            <p:nvPr/>
          </p:nvSpPr>
          <p:spPr>
            <a:xfrm>
              <a:off x="3205449" y="186006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0" name="Group 789"/>
          <p:cNvGrpSpPr>
            <a:grpSpLocks noChangeAspect="1"/>
          </p:cNvGrpSpPr>
          <p:nvPr/>
        </p:nvGrpSpPr>
        <p:grpSpPr>
          <a:xfrm>
            <a:off x="5423265" y="1858667"/>
            <a:ext cx="534600" cy="588060"/>
            <a:chOff x="6752448" y="1815489"/>
            <a:chExt cx="1080000" cy="1080000"/>
          </a:xfrm>
        </p:grpSpPr>
        <p:grpSp>
          <p:nvGrpSpPr>
            <p:cNvPr id="1109" name="Group 1108"/>
            <p:cNvGrpSpPr/>
            <p:nvPr/>
          </p:nvGrpSpPr>
          <p:grpSpPr>
            <a:xfrm>
              <a:off x="6752448" y="1815489"/>
              <a:ext cx="1080000" cy="1080000"/>
              <a:chOff x="3156515" y="2692150"/>
              <a:chExt cx="1080000" cy="1080000"/>
            </a:xfrm>
          </p:grpSpPr>
          <p:grpSp>
            <p:nvGrpSpPr>
              <p:cNvPr id="1111" name="Group 111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123" name="Rectangle 1122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124" name="Straight Connector 112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Straight Connector 112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Straight Connector 112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Straight Connector 112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Straight Connector 112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2" name="Group 111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21" name="Straight Connector 112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Straight Connector 112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3" name="Group 111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9" name="Straight Connector 111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0" name="Straight Connector 111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4" name="Group 111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7" name="Straight Connector 1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8" name="Straight Connector 1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5" name="Oval 111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6" name="Oval 111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10" name="Oval 1109"/>
            <p:cNvSpPr/>
            <p:nvPr/>
          </p:nvSpPr>
          <p:spPr>
            <a:xfrm>
              <a:off x="6804494" y="220241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0" name="Group 1129"/>
          <p:cNvGrpSpPr/>
          <p:nvPr/>
        </p:nvGrpSpPr>
        <p:grpSpPr>
          <a:xfrm>
            <a:off x="7538160" y="1859998"/>
            <a:ext cx="534600" cy="588060"/>
            <a:chOff x="10476656" y="1799486"/>
            <a:chExt cx="1080000" cy="1080000"/>
          </a:xfrm>
        </p:grpSpPr>
        <p:grpSp>
          <p:nvGrpSpPr>
            <p:cNvPr id="1417" name="Group 1416"/>
            <p:cNvGrpSpPr/>
            <p:nvPr/>
          </p:nvGrpSpPr>
          <p:grpSpPr>
            <a:xfrm>
              <a:off x="10476656" y="1799486"/>
              <a:ext cx="1080000" cy="1080000"/>
              <a:chOff x="3156515" y="2692150"/>
              <a:chExt cx="1080000" cy="1080000"/>
            </a:xfrm>
          </p:grpSpPr>
          <p:grpSp>
            <p:nvGrpSpPr>
              <p:cNvPr id="1419" name="Group 1418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431" name="Rectangle 1430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432" name="Straight Connector 1431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3" name="Straight Connector 1432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4" name="Straight Connector 1433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5" name="Straight Connector 1434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6" name="Straight Connector 1435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0" name="Group 1419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9" name="Straight Connector 14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0" name="Straight Connector 14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1" name="Group 1420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7" name="Straight Connector 142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8" name="Straight Connector 142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2" name="Group 1421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5" name="Straight Connector 142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6" name="Straight Connector 142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3" name="Oval 1422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24" name="Oval 1423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418" name="Oval 1417"/>
            <p:cNvSpPr/>
            <p:nvPr/>
          </p:nvSpPr>
          <p:spPr>
            <a:xfrm>
              <a:off x="11252679" y="218378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437" name="Straight Connector 1436"/>
          <p:cNvCxnSpPr>
            <a:stCxn id="17" idx="2"/>
            <a:endCxn id="475" idx="0"/>
          </p:cNvCxnSpPr>
          <p:nvPr/>
        </p:nvCxnSpPr>
        <p:spPr>
          <a:xfrm flipH="1">
            <a:off x="1305546" y="1480904"/>
            <a:ext cx="3406598" cy="39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" name="Straight Connector 1437"/>
          <p:cNvCxnSpPr>
            <a:endCxn id="783" idx="0"/>
          </p:cNvCxnSpPr>
          <p:nvPr/>
        </p:nvCxnSpPr>
        <p:spPr>
          <a:xfrm flipH="1">
            <a:off x="3543990" y="1423809"/>
            <a:ext cx="1201602" cy="459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9" name="Straight Connector 1438"/>
          <p:cNvCxnSpPr>
            <a:stCxn id="17" idx="2"/>
            <a:endCxn id="1123" idx="0"/>
          </p:cNvCxnSpPr>
          <p:nvPr/>
        </p:nvCxnSpPr>
        <p:spPr>
          <a:xfrm>
            <a:off x="4712144" y="1480904"/>
            <a:ext cx="978420" cy="377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0" name="Straight Connector 1439"/>
          <p:cNvCxnSpPr>
            <a:stCxn id="17" idx="2"/>
            <a:endCxn id="1431" idx="0"/>
          </p:cNvCxnSpPr>
          <p:nvPr/>
        </p:nvCxnSpPr>
        <p:spPr>
          <a:xfrm>
            <a:off x="4712144" y="1480904"/>
            <a:ext cx="3093315" cy="37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" name="TextBox 1442"/>
          <p:cNvSpPr txBox="1"/>
          <p:nvPr/>
        </p:nvSpPr>
        <p:spPr>
          <a:xfrm>
            <a:off x="6453825" y="1229765"/>
            <a:ext cx="1223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O’s choices</a:t>
            </a:r>
            <a:endParaRPr lang="en-NZ" b="1" dirty="0"/>
          </a:p>
        </p:txBody>
      </p:sp>
      <p:grpSp>
        <p:nvGrpSpPr>
          <p:cNvPr id="1449" name="Group 1448"/>
          <p:cNvGrpSpPr/>
          <p:nvPr/>
        </p:nvGrpSpPr>
        <p:grpSpPr>
          <a:xfrm>
            <a:off x="20103" y="3405314"/>
            <a:ext cx="9104989" cy="1103806"/>
            <a:chOff x="20103" y="3261298"/>
            <a:chExt cx="9104989" cy="1103806"/>
          </a:xfrm>
        </p:grpSpPr>
        <p:grpSp>
          <p:nvGrpSpPr>
            <p:cNvPr id="28" name="Group 27"/>
            <p:cNvGrpSpPr/>
            <p:nvPr/>
          </p:nvGrpSpPr>
          <p:grpSpPr>
            <a:xfrm>
              <a:off x="20103" y="3932716"/>
              <a:ext cx="365139" cy="401653"/>
              <a:chOff x="507" y="2892200"/>
              <a:chExt cx="1080000" cy="1080000"/>
            </a:xfrm>
          </p:grpSpPr>
          <p:grpSp>
            <p:nvGrpSpPr>
              <p:cNvPr id="363" name="Group 362"/>
              <p:cNvGrpSpPr/>
              <p:nvPr/>
            </p:nvGrpSpPr>
            <p:grpSpPr>
              <a:xfrm>
                <a:off x="507" y="2892200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365" name="Group 364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369" name="Group 368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371" name="Group 370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83" name="Rectangle 382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84" name="Straight Connector 383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Straight Connector 384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6" name="Straight Connector 385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Straight Connector 386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8" name="Straight Connector 387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72" name="Group 371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81" name="Straight Connector 38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2" name="Straight Connector 38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73" name="Group 372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79" name="Straight Connector 37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0" name="Straight Connector 37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74" name="Group 373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77" name="Straight Connector 37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8" name="Straight Connector 37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75" name="Oval 374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70" name="Oval 369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66" name="Group 365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367" name="Straight Connector 36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64" name="Oval 363"/>
              <p:cNvSpPr/>
              <p:nvPr/>
            </p:nvSpPr>
            <p:spPr>
              <a:xfrm>
                <a:off x="51587" y="32787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3607" y="3938254"/>
              <a:ext cx="365139" cy="401653"/>
              <a:chOff x="1375515" y="2924329"/>
              <a:chExt cx="1080000" cy="1080000"/>
            </a:xfrm>
          </p:grpSpPr>
          <p:grpSp>
            <p:nvGrpSpPr>
              <p:cNvPr id="337" name="Group 336"/>
              <p:cNvGrpSpPr/>
              <p:nvPr/>
            </p:nvGrpSpPr>
            <p:grpSpPr>
              <a:xfrm>
                <a:off x="1375515" y="2924329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339" name="Group 338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343" name="Group 342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345" name="Group 34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57" name="Rectangle 35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58" name="Straight Connector 357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Straight Connector 35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0" name="Straight Connector 35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Straight Connector 36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2" name="Straight Connector 36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46" name="Group 34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55" name="Straight Connector 35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6" name="Straight Connector 35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47" name="Group 34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53" name="Straight Connector 35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4" name="Straight Connector 35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48" name="Group 34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51" name="Straight Connector 35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2" name="Straight Connector 35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49" name="Oval 34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50" name="Oval 34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44" name="Oval 343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40" name="Group 339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341" name="Straight Connector 34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2" name="Straight Connector 34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38" name="Oval 337"/>
              <p:cNvSpPr/>
              <p:nvPr/>
            </p:nvSpPr>
            <p:spPr>
              <a:xfrm>
                <a:off x="2131627" y="330113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960890" y="3938254"/>
              <a:ext cx="365139" cy="401653"/>
              <a:chOff x="3807676" y="2924323"/>
              <a:chExt cx="1080000" cy="1080000"/>
            </a:xfrm>
          </p:grpSpPr>
          <p:grpSp>
            <p:nvGrpSpPr>
              <p:cNvPr id="251" name="Group 250"/>
              <p:cNvGrpSpPr/>
              <p:nvPr/>
            </p:nvGrpSpPr>
            <p:grpSpPr>
              <a:xfrm>
                <a:off x="3807676" y="292432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253" name="Group 252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57" name="Group 25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59" name="Group 25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271" name="Rectangle 27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272" name="Straight Connector 27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3" name="Straight Connector 27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4" name="Straight Connector 27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5" name="Straight Connector 27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6" name="Straight Connector 27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60" name="Group 25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69" name="Straight Connector 26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0" name="Straight Connector 26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61" name="Group 26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67" name="Straight Connector 26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8" name="Straight Connector 26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62" name="Group 26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65" name="Straight Connector 26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6" name="Straight Connector 26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63" name="Oval 26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58" name="Oval 25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55" name="Straight Connector 25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Straight Connector 25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2" name="Oval 251"/>
              <p:cNvSpPr/>
              <p:nvPr/>
            </p:nvSpPr>
            <p:spPr>
              <a:xfrm>
                <a:off x="4563335" y="29624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386172" y="3941329"/>
              <a:ext cx="365139" cy="401653"/>
              <a:chOff x="5064176" y="2913533"/>
              <a:chExt cx="1080000" cy="1080000"/>
            </a:xfrm>
          </p:grpSpPr>
          <p:grpSp>
            <p:nvGrpSpPr>
              <p:cNvPr id="225" name="Group 224"/>
              <p:cNvGrpSpPr/>
              <p:nvPr/>
            </p:nvGrpSpPr>
            <p:grpSpPr>
              <a:xfrm>
                <a:off x="5064176" y="291353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227" name="Group 226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33" name="Group 23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245" name="Rectangle 24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246" name="Straight Connector 245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7" name="Straight Connector 24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8" name="Straight Connector 24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9" name="Straight Connector 24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0" name="Straight Connector 24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34" name="Group 23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43" name="Straight Connector 24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4" name="Straight Connector 24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35" name="Group 23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41" name="Straight Connector 24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2" name="Straight Connector 24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36" name="Group 23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39" name="Straight Connector 23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0" name="Straight Connector 23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37" name="Oval 23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38" name="Oval 23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32" name="Oval 231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28" name="Group 227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29" name="Straight Connector 22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6" name="Oval 225"/>
              <p:cNvSpPr/>
              <p:nvPr/>
            </p:nvSpPr>
            <p:spPr>
              <a:xfrm>
                <a:off x="5818421" y="3296285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824695" y="3938254"/>
              <a:ext cx="365139" cy="401653"/>
              <a:chOff x="6728985" y="2822963"/>
              <a:chExt cx="1080000" cy="1080000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6728985" y="2822963"/>
                <a:ext cx="1080000" cy="1080000"/>
                <a:chOff x="6156176" y="1518416"/>
                <a:chExt cx="1080000" cy="10800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6156176" y="1518416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145" name="Group 14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47" name="Group 14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59" name="Rectangle 15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60" name="Straight Connector 15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1" name="Straight Connector 16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Straight Connector 16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4" name="Straight Connector 16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8" name="Group 14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57" name="Straight Connector 15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8" name="Straight Connector 15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 14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55" name="Straight Connector 15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6" name="Straight Connector 15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 14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53" name="Straight Connector 15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4" name="Straight Connector 15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1" name="Oval 15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46" name="Oval 14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6922608" y="190735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0" name="Oval 139"/>
              <p:cNvSpPr/>
              <p:nvPr/>
            </p:nvSpPr>
            <p:spPr>
              <a:xfrm>
                <a:off x="7495417" y="28880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286749" y="3938254"/>
              <a:ext cx="365139" cy="401653"/>
              <a:chOff x="8064000" y="2779557"/>
              <a:chExt cx="1080000" cy="1080000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8064000" y="2779557"/>
                <a:ext cx="1080000" cy="1080000"/>
                <a:chOff x="6156176" y="1518416"/>
                <a:chExt cx="1080000" cy="1080000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6156176" y="1518416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21" name="Group 120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33" name="Rectangle 132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34" name="Straight Connector 133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" name="Straight Connector 134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6" name="Straight Connector 135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7" name="Straight Connector 136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8" name="Straight Connector 137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" name="Group 121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31" name="Straight Connector 1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1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3" name="Group 122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9" name="Straight Connector 1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0" name="Straight Connector 1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4" name="Group 123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7" name="Straight Connector 12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Straight Connector 12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0" name="Oval 119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6" name="Group 115"/>
                <p:cNvGrpSpPr/>
                <p:nvPr/>
              </p:nvGrpSpPr>
              <p:grpSpPr>
                <a:xfrm>
                  <a:off x="6922608" y="190735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4" name="Oval 113"/>
              <p:cNvSpPr/>
              <p:nvPr/>
            </p:nvSpPr>
            <p:spPr>
              <a:xfrm>
                <a:off x="8132805" y="317513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cxnSp>
          <p:nvCxnSpPr>
            <p:cNvPr id="43" name="Straight Connector 42"/>
            <p:cNvCxnSpPr>
              <a:stCxn id="431" idx="2"/>
              <a:endCxn id="271" idx="0"/>
            </p:cNvCxnSpPr>
            <p:nvPr/>
          </p:nvCxnSpPr>
          <p:spPr>
            <a:xfrm flipH="1">
              <a:off x="1143459" y="3333551"/>
              <a:ext cx="175894" cy="604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31" idx="2"/>
              <a:endCxn id="245" idx="0"/>
            </p:cNvCxnSpPr>
            <p:nvPr/>
          </p:nvCxnSpPr>
          <p:spPr>
            <a:xfrm>
              <a:off x="1319353" y="3333551"/>
              <a:ext cx="249388" cy="6077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55" idx="2"/>
              <a:endCxn id="159" idx="0"/>
            </p:cNvCxnSpPr>
            <p:nvPr/>
          </p:nvCxnSpPr>
          <p:spPr>
            <a:xfrm flipH="1">
              <a:off x="2007264" y="3340815"/>
              <a:ext cx="232749" cy="597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55" idx="2"/>
              <a:endCxn id="133" idx="0"/>
            </p:cNvCxnSpPr>
            <p:nvPr/>
          </p:nvCxnSpPr>
          <p:spPr>
            <a:xfrm>
              <a:off x="2240013" y="3340815"/>
              <a:ext cx="229305" cy="597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07" idx="2"/>
              <a:endCxn id="383" idx="0"/>
            </p:cNvCxnSpPr>
            <p:nvPr/>
          </p:nvCxnSpPr>
          <p:spPr>
            <a:xfrm flipH="1">
              <a:off x="202672" y="3328741"/>
              <a:ext cx="245912" cy="603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07" idx="2"/>
              <a:endCxn id="357" idx="0"/>
            </p:cNvCxnSpPr>
            <p:nvPr/>
          </p:nvCxnSpPr>
          <p:spPr>
            <a:xfrm>
              <a:off x="448584" y="3328741"/>
              <a:ext cx="217592" cy="6095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6" name="Group 485"/>
            <p:cNvGrpSpPr/>
            <p:nvPr/>
          </p:nvGrpSpPr>
          <p:grpSpPr>
            <a:xfrm>
              <a:off x="2839639" y="3945511"/>
              <a:ext cx="365139" cy="401653"/>
              <a:chOff x="2703742" y="3284984"/>
              <a:chExt cx="1080000" cy="1080000"/>
            </a:xfrm>
          </p:grpSpPr>
          <p:grpSp>
            <p:nvGrpSpPr>
              <p:cNvPr id="671" name="Group 670"/>
              <p:cNvGrpSpPr/>
              <p:nvPr/>
            </p:nvGrpSpPr>
            <p:grpSpPr>
              <a:xfrm>
                <a:off x="2703742" y="3284984"/>
                <a:ext cx="1080000" cy="1080000"/>
                <a:chOff x="3480662" y="1842699"/>
                <a:chExt cx="1080000" cy="1080000"/>
              </a:xfrm>
            </p:grpSpPr>
            <p:grpSp>
              <p:nvGrpSpPr>
                <p:cNvPr id="673" name="Group 672"/>
                <p:cNvGrpSpPr/>
                <p:nvPr/>
              </p:nvGrpSpPr>
              <p:grpSpPr>
                <a:xfrm>
                  <a:off x="3480662" y="1842699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677" name="Group 676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679" name="Group 67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691" name="Rectangle 69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692" name="Straight Connector 691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3" name="Straight Connector 69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4" name="Straight Connector 69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5" name="Straight Connector 69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6" name="Straight Connector 69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80" name="Group 67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89" name="Straight Connector 68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0" name="Straight Connector 68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81" name="Group 68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87" name="Straight Connector 68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8" name="Straight Connector 68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82" name="Group 68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85" name="Straight Connector 68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6" name="Straight Connector 68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83" name="Oval 68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84" name="Oval 68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78" name="Oval 677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74" name="Group 673"/>
                <p:cNvGrpSpPr/>
                <p:nvPr/>
              </p:nvGrpSpPr>
              <p:grpSpPr>
                <a:xfrm>
                  <a:off x="3536825" y="222668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675" name="Straight Connector 67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" name="Straight Connector 67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72" name="Oval 671"/>
              <p:cNvSpPr/>
              <p:nvPr/>
            </p:nvSpPr>
            <p:spPr>
              <a:xfrm>
                <a:off x="3109428" y="3340827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87" name="Group 486"/>
            <p:cNvGrpSpPr/>
            <p:nvPr/>
          </p:nvGrpSpPr>
          <p:grpSpPr>
            <a:xfrm>
              <a:off x="3308103" y="3963451"/>
              <a:ext cx="365139" cy="401653"/>
              <a:chOff x="2873677" y="3110424"/>
              <a:chExt cx="534600" cy="534600"/>
            </a:xfrm>
          </p:grpSpPr>
          <p:grpSp>
            <p:nvGrpSpPr>
              <p:cNvPr id="645" name="Group 644"/>
              <p:cNvGrpSpPr/>
              <p:nvPr/>
            </p:nvGrpSpPr>
            <p:grpSpPr>
              <a:xfrm>
                <a:off x="2873677" y="3110424"/>
                <a:ext cx="534600" cy="534600"/>
                <a:chOff x="3480662" y="1842699"/>
                <a:chExt cx="1080000" cy="1080000"/>
              </a:xfrm>
            </p:grpSpPr>
            <p:grpSp>
              <p:nvGrpSpPr>
                <p:cNvPr id="647" name="Group 646"/>
                <p:cNvGrpSpPr/>
                <p:nvPr/>
              </p:nvGrpSpPr>
              <p:grpSpPr>
                <a:xfrm>
                  <a:off x="3480662" y="1842699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651" name="Group 650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653" name="Group 65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665" name="Rectangle 66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666" name="Straight Connector 66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7" name="Straight Connector 66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8" name="Straight Connector 66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9" name="Straight Connector 66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0" name="Straight Connector 66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54" name="Group 65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63" name="Straight Connector 66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4" name="Straight Connector 66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55" name="Group 65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61" name="Straight Connector 66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2" name="Straight Connector 66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56" name="Group 65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59" name="Straight Connector 65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0" name="Straight Connector 65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57" name="Oval 65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8" name="Oval 65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52" name="Oval 651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48" name="Group 647"/>
                <p:cNvGrpSpPr/>
                <p:nvPr/>
              </p:nvGrpSpPr>
              <p:grpSpPr>
                <a:xfrm>
                  <a:off x="3536825" y="222668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649" name="Straight Connector 6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0" name="Straight Connector 6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46" name="Oval 645"/>
              <p:cNvSpPr/>
              <p:nvPr/>
            </p:nvSpPr>
            <p:spPr>
              <a:xfrm>
                <a:off x="3223124" y="3304260"/>
                <a:ext cx="124740" cy="1247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89" name="Group 488"/>
            <p:cNvGrpSpPr/>
            <p:nvPr/>
          </p:nvGrpSpPr>
          <p:grpSpPr>
            <a:xfrm>
              <a:off x="4334838" y="3952288"/>
              <a:ext cx="365139" cy="401653"/>
              <a:chOff x="7012759" y="3253514"/>
              <a:chExt cx="1080000" cy="1080000"/>
            </a:xfrm>
          </p:grpSpPr>
          <p:grpSp>
            <p:nvGrpSpPr>
              <p:cNvPr id="589" name="Group 588"/>
              <p:cNvGrpSpPr/>
              <p:nvPr/>
            </p:nvGrpSpPr>
            <p:grpSpPr>
              <a:xfrm>
                <a:off x="7012759" y="3253514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91" name="Group 590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95" name="Group 594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97" name="Group 59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609" name="Rectangle 60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610" name="Straight Connector 609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1" name="Straight Connector 61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2" name="Straight Connector 61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3" name="Straight Connector 61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4" name="Straight Connector 61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98" name="Group 59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07" name="Straight Connector 60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8" name="Straight Connector 60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99" name="Group 59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05" name="Straight Connector 60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6" name="Straight Connector 60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00" name="Group 59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03" name="Straight Connector 60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4" name="Straight Connector 60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01" name="Oval 60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02" name="Oval 60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96" name="Oval 595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92" name="Group 591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93" name="Straight Connector 59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Connector 59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90" name="Oval 589"/>
              <p:cNvSpPr/>
              <p:nvPr/>
            </p:nvSpPr>
            <p:spPr>
              <a:xfrm>
                <a:off x="7044340" y="363032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90" name="Group 489"/>
            <p:cNvGrpSpPr/>
            <p:nvPr/>
          </p:nvGrpSpPr>
          <p:grpSpPr>
            <a:xfrm>
              <a:off x="3846973" y="3945103"/>
              <a:ext cx="365139" cy="401653"/>
              <a:chOff x="5586212" y="3254973"/>
              <a:chExt cx="1080000" cy="1080000"/>
            </a:xfrm>
          </p:grpSpPr>
          <p:grpSp>
            <p:nvGrpSpPr>
              <p:cNvPr id="563" name="Group 562"/>
              <p:cNvGrpSpPr/>
              <p:nvPr/>
            </p:nvGrpSpPr>
            <p:grpSpPr>
              <a:xfrm>
                <a:off x="5586212" y="3254973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65" name="Group 564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69" name="Group 568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71" name="Group 570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83" name="Rectangle 582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84" name="Straight Connector 583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5" name="Straight Connector 584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6" name="Straight Connector 585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7" name="Straight Connector 586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8" name="Straight Connector 587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2" name="Group 571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81" name="Straight Connector 58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2" name="Straight Connector 58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3" name="Group 572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79" name="Straight Connector 57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0" name="Straight Connector 57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4" name="Group 573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77" name="Straight Connector 57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8" name="Straight Connector 57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75" name="Oval 574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76" name="Oval 575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70" name="Oval 569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66" name="Group 565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67" name="Straight Connector 56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64" name="Oval 563"/>
              <p:cNvSpPr/>
              <p:nvPr/>
            </p:nvSpPr>
            <p:spPr>
              <a:xfrm>
                <a:off x="5984218" y="329781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cxnSp>
          <p:nvCxnSpPr>
            <p:cNvPr id="496" name="Straight Connector 495"/>
            <p:cNvCxnSpPr>
              <a:stCxn id="739" idx="2"/>
              <a:endCxn id="609" idx="0"/>
            </p:cNvCxnSpPr>
            <p:nvPr/>
          </p:nvCxnSpPr>
          <p:spPr>
            <a:xfrm>
              <a:off x="4236328" y="3334754"/>
              <a:ext cx="281079" cy="61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>
              <a:stCxn id="739" idx="2"/>
              <a:endCxn id="583" idx="0"/>
            </p:cNvCxnSpPr>
            <p:nvPr/>
          </p:nvCxnSpPr>
          <p:spPr>
            <a:xfrm flipH="1">
              <a:off x="4029542" y="3334754"/>
              <a:ext cx="206786" cy="6103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>
              <a:stCxn id="715" idx="2"/>
              <a:endCxn id="665" idx="0"/>
            </p:cNvCxnSpPr>
            <p:nvPr/>
          </p:nvCxnSpPr>
          <p:spPr>
            <a:xfrm>
              <a:off x="3480956" y="3345629"/>
              <a:ext cx="9716" cy="617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>
              <a:stCxn id="715" idx="2"/>
              <a:endCxn id="672" idx="0"/>
            </p:cNvCxnSpPr>
            <p:nvPr/>
          </p:nvCxnSpPr>
          <p:spPr>
            <a:xfrm flipH="1">
              <a:off x="3019398" y="3345629"/>
              <a:ext cx="461558" cy="620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4" name="Group 793"/>
            <p:cNvGrpSpPr>
              <a:grpSpLocks noChangeAspect="1"/>
            </p:cNvGrpSpPr>
            <p:nvPr/>
          </p:nvGrpSpPr>
          <p:grpSpPr>
            <a:xfrm>
              <a:off x="5541843" y="3932940"/>
              <a:ext cx="365139" cy="401653"/>
              <a:chOff x="3635899" y="3158520"/>
              <a:chExt cx="1080000" cy="1080000"/>
            </a:xfrm>
          </p:grpSpPr>
          <p:grpSp>
            <p:nvGrpSpPr>
              <p:cNvPr id="1011" name="Group 1010"/>
              <p:cNvGrpSpPr/>
              <p:nvPr/>
            </p:nvGrpSpPr>
            <p:grpSpPr>
              <a:xfrm>
                <a:off x="3635899" y="3158520"/>
                <a:ext cx="1080000" cy="1080000"/>
                <a:chOff x="3378920" y="1889583"/>
                <a:chExt cx="1080000" cy="1080000"/>
              </a:xfrm>
            </p:grpSpPr>
            <p:grpSp>
              <p:nvGrpSpPr>
                <p:cNvPr id="1013" name="Group 1012"/>
                <p:cNvGrpSpPr/>
                <p:nvPr/>
              </p:nvGrpSpPr>
              <p:grpSpPr>
                <a:xfrm>
                  <a:off x="3378920" y="1889583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1017" name="Group 1016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019" name="Group 101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031" name="Rectangle 103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032" name="Straight Connector 1031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3" name="Straight Connector 103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4" name="Straight Connector 103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5" name="Straight Connector 103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6" name="Straight Connector 103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20" name="Group 101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29" name="Straight Connector 10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0" name="Straight Connector 10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21" name="Group 102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27" name="Straight Connector 102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8" name="Straight Connector 102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22" name="Group 102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25" name="Straight Connector 10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6" name="Straight Connector 10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023" name="Oval 102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24" name="Oval 102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018" name="Oval 1017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14" name="Group 1013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15" name="Straight Connector 101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6" name="Straight Connector 101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12" name="Oval 1011"/>
              <p:cNvSpPr/>
              <p:nvPr/>
            </p:nvSpPr>
            <p:spPr>
              <a:xfrm>
                <a:off x="4412891" y="355205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95" name="Group 794"/>
            <p:cNvGrpSpPr>
              <a:grpSpLocks noChangeAspect="1"/>
            </p:cNvGrpSpPr>
            <p:nvPr/>
          </p:nvGrpSpPr>
          <p:grpSpPr>
            <a:xfrm>
              <a:off x="5984485" y="3932940"/>
              <a:ext cx="365139" cy="401653"/>
              <a:chOff x="5366807" y="3236981"/>
              <a:chExt cx="1080000" cy="1080000"/>
            </a:xfrm>
          </p:grpSpPr>
          <p:grpSp>
            <p:nvGrpSpPr>
              <p:cNvPr id="985" name="Group 984"/>
              <p:cNvGrpSpPr/>
              <p:nvPr/>
            </p:nvGrpSpPr>
            <p:grpSpPr>
              <a:xfrm>
                <a:off x="5366807" y="323698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987" name="Group 986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991" name="Group 990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93" name="Group 99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005" name="Rectangle 100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006" name="Straight Connector 100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7" name="Straight Connector 100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8" name="Straight Connector 100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9" name="Straight Connector 100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0" name="Straight Connector 100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94" name="Group 99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03" name="Straight Connector 100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4" name="Straight Connector 100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95" name="Group 99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01" name="Straight Connector 100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2" name="Straight Connector 100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96" name="Group 99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99" name="Straight Connector 9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0" name="Straight Connector 9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97" name="Oval 99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98" name="Oval 99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92" name="Oval 991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88" name="Group 987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89" name="Straight Connector 98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0" name="Straight Connector 98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86" name="Oval 985"/>
              <p:cNvSpPr/>
              <p:nvPr/>
            </p:nvSpPr>
            <p:spPr>
              <a:xfrm>
                <a:off x="5774180" y="32863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96" name="Group 795"/>
            <p:cNvGrpSpPr>
              <a:grpSpLocks noChangeAspect="1"/>
            </p:cNvGrpSpPr>
            <p:nvPr/>
          </p:nvGrpSpPr>
          <p:grpSpPr>
            <a:xfrm>
              <a:off x="5099201" y="3932940"/>
              <a:ext cx="365139" cy="401653"/>
              <a:chOff x="2451323" y="3138057"/>
              <a:chExt cx="1080000" cy="1080000"/>
            </a:xfrm>
          </p:grpSpPr>
          <p:grpSp>
            <p:nvGrpSpPr>
              <p:cNvPr id="959" name="Group 958"/>
              <p:cNvGrpSpPr/>
              <p:nvPr/>
            </p:nvGrpSpPr>
            <p:grpSpPr>
              <a:xfrm>
                <a:off x="2451323" y="3138057"/>
                <a:ext cx="1080000" cy="1080000"/>
                <a:chOff x="3378920" y="1889583"/>
                <a:chExt cx="1080000" cy="1080000"/>
              </a:xfrm>
            </p:grpSpPr>
            <p:grpSp>
              <p:nvGrpSpPr>
                <p:cNvPr id="961" name="Group 960"/>
                <p:cNvGrpSpPr/>
                <p:nvPr/>
              </p:nvGrpSpPr>
              <p:grpSpPr>
                <a:xfrm>
                  <a:off x="3378920" y="1889583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965" name="Group 964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67" name="Group 96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979" name="Rectangle 97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980" name="Straight Connector 979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81" name="Straight Connector 98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82" name="Straight Connector 98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83" name="Straight Connector 98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84" name="Straight Connector 98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68" name="Group 96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77" name="Straight Connector 97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8" name="Straight Connector 97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69" name="Group 96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75" name="Straight Connector 97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6" name="Straight Connector 97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70" name="Group 96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73" name="Straight Connector 97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4" name="Straight Connector 97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71" name="Oval 97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72" name="Oval 97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66" name="Oval 965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62" name="Group 961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63" name="Straight Connector 96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4" name="Straight Connector 96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60" name="Oval 959"/>
              <p:cNvSpPr/>
              <p:nvPr/>
            </p:nvSpPr>
            <p:spPr>
              <a:xfrm>
                <a:off x="2865324" y="320219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97" name="Group 796"/>
            <p:cNvGrpSpPr>
              <a:grpSpLocks noChangeAspect="1"/>
            </p:cNvGrpSpPr>
            <p:nvPr/>
          </p:nvGrpSpPr>
          <p:grpSpPr>
            <a:xfrm>
              <a:off x="6476309" y="3932940"/>
              <a:ext cx="365139" cy="401653"/>
              <a:chOff x="6584803" y="3237421"/>
              <a:chExt cx="1080000" cy="1080000"/>
            </a:xfrm>
          </p:grpSpPr>
          <p:grpSp>
            <p:nvGrpSpPr>
              <p:cNvPr id="933" name="Group 932"/>
              <p:cNvGrpSpPr/>
              <p:nvPr/>
            </p:nvGrpSpPr>
            <p:grpSpPr>
              <a:xfrm>
                <a:off x="6584803" y="323742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935" name="Group 934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939" name="Group 938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41" name="Group 940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953" name="Rectangle 952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954" name="Straight Connector 953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5" name="Straight Connector 954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6" name="Straight Connector 955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7" name="Straight Connector 956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8" name="Straight Connector 957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42" name="Group 941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51" name="Straight Connector 95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2" name="Straight Connector 95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49" name="Straight Connector 94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0" name="Straight Connector 94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44" name="Group 943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47" name="Straight Connector 94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8" name="Straight Connector 94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45" name="Oval 944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40" name="Oval 939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36" name="Group 935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37" name="Straight Connector 93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8" name="Straight Connector 93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34" name="Oval 933"/>
              <p:cNvSpPr/>
              <p:nvPr/>
            </p:nvSpPr>
            <p:spPr>
              <a:xfrm>
                <a:off x="7367991" y="328586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cxnSp>
          <p:nvCxnSpPr>
            <p:cNvPr id="805" name="Straight Connector 804"/>
            <p:cNvCxnSpPr>
              <a:cxnSpLocks noChangeAspect="1"/>
              <a:stCxn id="1103" idx="2"/>
              <a:endCxn id="979" idx="0"/>
            </p:cNvCxnSpPr>
            <p:nvPr/>
          </p:nvCxnSpPr>
          <p:spPr>
            <a:xfrm flipH="1">
              <a:off x="5281770" y="3296333"/>
              <a:ext cx="266774" cy="636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6" name="Straight Connector 805"/>
            <p:cNvCxnSpPr>
              <a:cxnSpLocks noChangeAspect="1"/>
              <a:stCxn id="1103" idx="2"/>
              <a:endCxn id="1031" idx="0"/>
            </p:cNvCxnSpPr>
            <p:nvPr/>
          </p:nvCxnSpPr>
          <p:spPr>
            <a:xfrm>
              <a:off x="5548544" y="3296333"/>
              <a:ext cx="175868" cy="636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Straight Connector 808"/>
            <p:cNvCxnSpPr>
              <a:cxnSpLocks noChangeAspect="1"/>
              <a:stCxn id="1079" idx="2"/>
              <a:endCxn id="1005" idx="0"/>
            </p:cNvCxnSpPr>
            <p:nvPr/>
          </p:nvCxnSpPr>
          <p:spPr>
            <a:xfrm flipH="1">
              <a:off x="6167054" y="3292247"/>
              <a:ext cx="132037" cy="640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Straight Connector 809"/>
            <p:cNvCxnSpPr>
              <a:cxnSpLocks noChangeAspect="1"/>
              <a:stCxn id="1079" idx="2"/>
              <a:endCxn id="953" idx="0"/>
            </p:cNvCxnSpPr>
            <p:nvPr/>
          </p:nvCxnSpPr>
          <p:spPr>
            <a:xfrm>
              <a:off x="6299091" y="3292247"/>
              <a:ext cx="359787" cy="640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4" name="Group 1133"/>
            <p:cNvGrpSpPr/>
            <p:nvPr/>
          </p:nvGrpSpPr>
          <p:grpSpPr>
            <a:xfrm>
              <a:off x="7321443" y="3944806"/>
              <a:ext cx="365139" cy="401653"/>
              <a:chOff x="3322335" y="3098719"/>
              <a:chExt cx="1080000" cy="1080000"/>
            </a:xfrm>
          </p:grpSpPr>
          <p:grpSp>
            <p:nvGrpSpPr>
              <p:cNvPr id="1319" name="Group 1318"/>
              <p:cNvGrpSpPr/>
              <p:nvPr/>
            </p:nvGrpSpPr>
            <p:grpSpPr>
              <a:xfrm>
                <a:off x="3322335" y="3098719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321" name="Group 1320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325" name="Group 1324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327" name="Group 132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339" name="Rectangle 133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340" name="Straight Connector 1339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41" name="Straight Connector 134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42" name="Straight Connector 134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43" name="Straight Connector 134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44" name="Straight Connector 134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28" name="Group 132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337" name="Straight Connector 133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8" name="Straight Connector 133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29" name="Group 132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335" name="Straight Connector 13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6" name="Straight Connector 13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30" name="Group 132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333" name="Straight Connector 13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4" name="Straight Connector 13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31" name="Oval 133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332" name="Oval 133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326" name="Oval 1325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22" name="Group 1321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23" name="Straight Connector 132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4" name="Straight Connector 132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20" name="Oval 1319"/>
              <p:cNvSpPr/>
              <p:nvPr/>
            </p:nvSpPr>
            <p:spPr>
              <a:xfrm>
                <a:off x="3721378" y="313952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35" name="Group 1134"/>
            <p:cNvGrpSpPr/>
            <p:nvPr/>
          </p:nvGrpSpPr>
          <p:grpSpPr>
            <a:xfrm>
              <a:off x="7846349" y="3944806"/>
              <a:ext cx="365139" cy="401653"/>
              <a:chOff x="4609920" y="3080732"/>
              <a:chExt cx="1080000" cy="1080000"/>
            </a:xfrm>
          </p:grpSpPr>
          <p:grpSp>
            <p:nvGrpSpPr>
              <p:cNvPr id="1293" name="Group 1292"/>
              <p:cNvGrpSpPr/>
              <p:nvPr/>
            </p:nvGrpSpPr>
            <p:grpSpPr>
              <a:xfrm>
                <a:off x="4609920" y="3080732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295" name="Group 1294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299" name="Group 1298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301" name="Group 1300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313" name="Rectangle 1312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314" name="Straight Connector 1313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5" name="Straight Connector 1314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6" name="Straight Connector 1315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7" name="Straight Connector 1316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8" name="Straight Connector 1317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02" name="Group 1301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311" name="Straight Connector 131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2" name="Straight Connector 131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03" name="Group 1302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309" name="Straight Connector 130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0" name="Straight Connector 130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04" name="Group 1303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307" name="Straight Connector 130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08" name="Straight Connector 130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05" name="Oval 1304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306" name="Oval 1305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300" name="Oval 1299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96" name="Group 1295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297" name="Straight Connector 129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8" name="Straight Connector 129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94" name="Oval 1293"/>
              <p:cNvSpPr/>
              <p:nvPr/>
            </p:nvSpPr>
            <p:spPr>
              <a:xfrm>
                <a:off x="4653741" y="34988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36" name="Group 1135"/>
            <p:cNvGrpSpPr/>
            <p:nvPr/>
          </p:nvGrpSpPr>
          <p:grpSpPr>
            <a:xfrm>
              <a:off x="8268129" y="3944806"/>
              <a:ext cx="365139" cy="401653"/>
              <a:chOff x="6072832" y="3086438"/>
              <a:chExt cx="1080000" cy="1080000"/>
            </a:xfrm>
          </p:grpSpPr>
          <p:grpSp>
            <p:nvGrpSpPr>
              <p:cNvPr id="1267" name="Group 1266"/>
              <p:cNvGrpSpPr/>
              <p:nvPr/>
            </p:nvGrpSpPr>
            <p:grpSpPr>
              <a:xfrm>
                <a:off x="6072832" y="3086438"/>
                <a:ext cx="1080000" cy="1080000"/>
                <a:chOff x="6588224" y="1977243"/>
                <a:chExt cx="1080000" cy="1080000"/>
              </a:xfrm>
            </p:grpSpPr>
            <p:grpSp>
              <p:nvGrpSpPr>
                <p:cNvPr id="1269" name="Group 1268"/>
                <p:cNvGrpSpPr/>
                <p:nvPr/>
              </p:nvGrpSpPr>
              <p:grpSpPr>
                <a:xfrm>
                  <a:off x="6588224" y="1977243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273" name="Group 1272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275" name="Group 127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87" name="Rectangle 128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88" name="Straight Connector 128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9" name="Straight Connector 128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90" name="Straight Connector 128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91" name="Straight Connector 129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92" name="Straight Connector 129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76" name="Group 127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85" name="Straight Connector 128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6" name="Straight Connector 128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77" name="Group 127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83" name="Straight Connector 128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4" name="Straight Connector 128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78" name="Group 127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81" name="Straight Connector 128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2" name="Straight Connector 128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79" name="Oval 127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80" name="Oval 127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74" name="Oval 1273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70" name="Group 1269"/>
                <p:cNvGrpSpPr/>
                <p:nvPr/>
              </p:nvGrpSpPr>
              <p:grpSpPr>
                <a:xfrm>
                  <a:off x="6647319" y="236153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271" name="Straight Connector 127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2" name="Straight Connector 127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68" name="Oval 1267"/>
              <p:cNvSpPr/>
              <p:nvPr/>
            </p:nvSpPr>
            <p:spPr>
              <a:xfrm>
                <a:off x="6480205" y="313335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37" name="Group 1136"/>
            <p:cNvGrpSpPr/>
            <p:nvPr/>
          </p:nvGrpSpPr>
          <p:grpSpPr>
            <a:xfrm>
              <a:off x="8759953" y="3944806"/>
              <a:ext cx="365139" cy="401653"/>
              <a:chOff x="7399997" y="3057243"/>
              <a:chExt cx="1080000" cy="1080000"/>
            </a:xfrm>
          </p:grpSpPr>
          <p:grpSp>
            <p:nvGrpSpPr>
              <p:cNvPr id="1241" name="Group 1240"/>
              <p:cNvGrpSpPr/>
              <p:nvPr/>
            </p:nvGrpSpPr>
            <p:grpSpPr>
              <a:xfrm>
                <a:off x="7399997" y="3057243"/>
                <a:ext cx="1080000" cy="1080000"/>
                <a:chOff x="6588224" y="1977243"/>
                <a:chExt cx="1080000" cy="1080000"/>
              </a:xfrm>
            </p:grpSpPr>
            <p:grpSp>
              <p:nvGrpSpPr>
                <p:cNvPr id="1243" name="Group 1242"/>
                <p:cNvGrpSpPr/>
                <p:nvPr/>
              </p:nvGrpSpPr>
              <p:grpSpPr>
                <a:xfrm>
                  <a:off x="6588224" y="1977243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247" name="Group 1246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249" name="Group 124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61" name="Rectangle 126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62" name="Straight Connector 1261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3" name="Straight Connector 126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4" name="Straight Connector 126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5" name="Straight Connector 126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6" name="Straight Connector 126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50" name="Group 124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59" name="Straight Connector 125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0" name="Straight Connector 125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51" name="Group 125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57" name="Straight Connector 125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58" name="Straight Connector 125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52" name="Group 125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55" name="Straight Connector 125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56" name="Straight Connector 125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53" name="Oval 125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54" name="Oval 125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48" name="Oval 1247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44" name="Group 1243"/>
                <p:cNvGrpSpPr/>
                <p:nvPr/>
              </p:nvGrpSpPr>
              <p:grpSpPr>
                <a:xfrm>
                  <a:off x="6647319" y="236153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245" name="Straight Connector 124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6" name="Straight Connector 124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42" name="Oval 1241"/>
              <p:cNvSpPr/>
              <p:nvPr/>
            </p:nvSpPr>
            <p:spPr>
              <a:xfrm>
                <a:off x="8167332" y="311899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cxnSp>
          <p:nvCxnSpPr>
            <p:cNvPr id="1144" name="Straight Connector 1143"/>
            <p:cNvCxnSpPr>
              <a:stCxn id="1387" idx="2"/>
              <a:endCxn id="1339" idx="0"/>
            </p:cNvCxnSpPr>
            <p:nvPr/>
          </p:nvCxnSpPr>
          <p:spPr>
            <a:xfrm flipH="1">
              <a:off x="7504012" y="3284246"/>
              <a:ext cx="356496" cy="6605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5" name="Straight Connector 1144"/>
            <p:cNvCxnSpPr>
              <a:stCxn id="1387" idx="2"/>
              <a:endCxn id="1313" idx="0"/>
            </p:cNvCxnSpPr>
            <p:nvPr/>
          </p:nvCxnSpPr>
          <p:spPr>
            <a:xfrm>
              <a:off x="7860508" y="3284246"/>
              <a:ext cx="168410" cy="6605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6" name="Straight Connector 1145"/>
            <p:cNvCxnSpPr>
              <a:stCxn id="1411" idx="2"/>
              <a:endCxn id="1287" idx="0"/>
            </p:cNvCxnSpPr>
            <p:nvPr/>
          </p:nvCxnSpPr>
          <p:spPr>
            <a:xfrm flipH="1">
              <a:off x="8450698" y="3261298"/>
              <a:ext cx="119227" cy="683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7" name="Straight Connector 1146"/>
            <p:cNvCxnSpPr>
              <a:stCxn id="1411" idx="2"/>
              <a:endCxn id="1261" idx="0"/>
            </p:cNvCxnSpPr>
            <p:nvPr/>
          </p:nvCxnSpPr>
          <p:spPr>
            <a:xfrm>
              <a:off x="8569925" y="3261298"/>
              <a:ext cx="372597" cy="683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4" name="TextBox 1443"/>
            <p:cNvSpPr txBox="1"/>
            <p:nvPr/>
          </p:nvSpPr>
          <p:spPr>
            <a:xfrm>
              <a:off x="6458574" y="3418387"/>
              <a:ext cx="1223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O’s choices</a:t>
              </a:r>
              <a:endParaRPr lang="en-NZ" b="1" dirty="0"/>
            </a:p>
          </p:txBody>
        </p:sp>
      </p:grpSp>
      <p:grpSp>
        <p:nvGrpSpPr>
          <p:cNvPr id="1442" name="Group 1441"/>
          <p:cNvGrpSpPr/>
          <p:nvPr/>
        </p:nvGrpSpPr>
        <p:grpSpPr>
          <a:xfrm>
            <a:off x="266015" y="2387260"/>
            <a:ext cx="8486480" cy="1113748"/>
            <a:chOff x="266015" y="2243244"/>
            <a:chExt cx="8486480" cy="111374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44" y="2939162"/>
              <a:ext cx="365139" cy="401653"/>
              <a:chOff x="6156176" y="1518416"/>
              <a:chExt cx="1080000" cy="1080000"/>
            </a:xfrm>
          </p:grpSpPr>
          <p:grpSp>
            <p:nvGrpSpPr>
              <p:cNvPr id="437" name="Group 436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441" name="Group 440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443" name="Group 44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455" name="Rectangle 45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456" name="Straight Connector 455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7" name="Straight Connector 45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8" name="Straight Connector 45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9" name="Straight Connector 45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0" name="Straight Connector 45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44" name="Group 44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53" name="Straight Connector 4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Straight Connector 4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51" name="Straight Connector 4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Straight Connector 4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46" name="Group 44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49" name="Straight Connector 44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Straight Connector 44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47" name="Oval 44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48" name="Oval 44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442" name="Oval 441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38" name="Group 437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39" name="Straight Connector 43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Straight Connector 43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" name="Group 25"/>
            <p:cNvGrpSpPr/>
            <p:nvPr/>
          </p:nvGrpSpPr>
          <p:grpSpPr>
            <a:xfrm>
              <a:off x="1136784" y="2931898"/>
              <a:ext cx="365139" cy="401653"/>
              <a:chOff x="2756075" y="1586295"/>
              <a:chExt cx="1080000" cy="1080000"/>
            </a:xfrm>
          </p:grpSpPr>
          <p:grpSp>
            <p:nvGrpSpPr>
              <p:cNvPr id="413" name="Group 412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419" name="Group 41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431" name="Rectangle 43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432" name="Straight Connector 431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3" name="Straight Connector 43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4" name="Straight Connector 43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5" name="Straight Connector 43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6" name="Straight Connector 43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0" name="Group 41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29" name="Straight Connector 4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0" name="Straight Connector 4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1" name="Group 42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27" name="Straight Connector 4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8" name="Straight Connector 4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2" name="Group 42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25" name="Straight Connector 42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6" name="Straight Connector 42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23" name="Oval 42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24" name="Oval 42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418" name="Oval 417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14" name="Group 413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15" name="Straight Connector 41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oup 26"/>
            <p:cNvGrpSpPr/>
            <p:nvPr/>
          </p:nvGrpSpPr>
          <p:grpSpPr>
            <a:xfrm>
              <a:off x="266015" y="2927088"/>
              <a:ext cx="365139" cy="401653"/>
              <a:chOff x="467544" y="1586301"/>
              <a:chExt cx="1080000" cy="1080000"/>
            </a:xfrm>
          </p:grpSpPr>
          <p:grpSp>
            <p:nvGrpSpPr>
              <p:cNvPr id="389" name="Group 388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93" name="Group 39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95" name="Group 39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407" name="Rectangle 40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408" name="Straight Connector 40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9" name="Straight Connector 40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Straight Connector 40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1" name="Straight Connector 41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2" name="Straight Connector 41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96" name="Group 39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05" name="Straight Connector 4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6" name="Straight Connector 4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97" name="Group 39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03" name="Straight Connector 4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Straight Connector 4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401" name="Straight Connector 4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2" name="Straight Connector 4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99" name="Oval 39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00" name="Oval 39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94" name="Oval 39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90" name="Group 389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0" name="Straight Connector 39"/>
            <p:cNvCxnSpPr>
              <a:stCxn id="475" idx="2"/>
              <a:endCxn id="431" idx="0"/>
            </p:cNvCxnSpPr>
            <p:nvPr/>
          </p:nvCxnSpPr>
          <p:spPr>
            <a:xfrm>
              <a:off x="1305546" y="2387967"/>
              <a:ext cx="13807" cy="5439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75" idx="2"/>
              <a:endCxn id="455" idx="0"/>
            </p:cNvCxnSpPr>
            <p:nvPr/>
          </p:nvCxnSpPr>
          <p:spPr>
            <a:xfrm>
              <a:off x="1305546" y="2387967"/>
              <a:ext cx="934467" cy="5511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75" idx="2"/>
              <a:endCxn id="407" idx="0"/>
            </p:cNvCxnSpPr>
            <p:nvPr/>
          </p:nvCxnSpPr>
          <p:spPr>
            <a:xfrm flipH="1">
              <a:off x="448584" y="2387967"/>
              <a:ext cx="856962" cy="539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3" name="Group 482"/>
            <p:cNvGrpSpPr/>
            <p:nvPr/>
          </p:nvGrpSpPr>
          <p:grpSpPr>
            <a:xfrm>
              <a:off x="2775016" y="2955339"/>
              <a:ext cx="365139" cy="401653"/>
              <a:chOff x="1301218" y="2051798"/>
              <a:chExt cx="1080000" cy="1080000"/>
            </a:xfrm>
          </p:grpSpPr>
          <p:grpSp>
            <p:nvGrpSpPr>
              <p:cNvPr id="745" name="Group 744"/>
              <p:cNvGrpSpPr/>
              <p:nvPr/>
            </p:nvGrpSpPr>
            <p:grpSpPr>
              <a:xfrm>
                <a:off x="1301218" y="2051798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749" name="Group 748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751" name="Group 75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763" name="Rectangle 76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764" name="Straight Connector 76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" name="Straight Connector 76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" name="Straight Connector 76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" name="Straight Connector 76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" name="Straight Connector 76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52" name="Group 75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61" name="Straight Connector 76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" name="Straight Connector 76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53" name="Group 75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59" name="Straight Connector 7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" name="Straight Connector 7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54" name="Group 75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57" name="Straight Connector 7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8" name="Straight Connector 7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55" name="Oval 75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56" name="Oval 75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750" name="Oval 749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46" name="Group 745"/>
              <p:cNvGrpSpPr/>
              <p:nvPr/>
            </p:nvGrpSpPr>
            <p:grpSpPr>
              <a:xfrm>
                <a:off x="1715216" y="210522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47" name="Straight Connector 74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4" name="Group 483"/>
            <p:cNvGrpSpPr/>
            <p:nvPr/>
          </p:nvGrpSpPr>
          <p:grpSpPr>
            <a:xfrm>
              <a:off x="4053759" y="2933101"/>
              <a:ext cx="365139" cy="401653"/>
              <a:chOff x="6136369" y="1803685"/>
              <a:chExt cx="1080000" cy="1080000"/>
            </a:xfrm>
          </p:grpSpPr>
          <p:grpSp>
            <p:nvGrpSpPr>
              <p:cNvPr id="721" name="Group 720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725" name="Group 724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727" name="Group 72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739" name="Rectangle 73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740" name="Straight Connector 73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" name="Straight Connector 74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2" name="Straight Connector 74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" name="Straight Connector 74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" name="Straight Connector 74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8" name="Group 72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37" name="Straight Connector 73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" name="Straight Connector 73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9" name="Group 72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35" name="Straight Connector 73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" name="Straight Connector 73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30" name="Group 72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33" name="Straight Connector 73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4" name="Straight Connector 73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31" name="Oval 73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32" name="Oval 73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726" name="Oval 725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22" name="Group 721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23" name="Straight Connector 72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4" name="Straight Connector 72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5" name="Group 484"/>
            <p:cNvGrpSpPr/>
            <p:nvPr/>
          </p:nvGrpSpPr>
          <p:grpSpPr>
            <a:xfrm>
              <a:off x="3298387" y="2943976"/>
              <a:ext cx="365139" cy="401653"/>
              <a:chOff x="3480662" y="1842699"/>
              <a:chExt cx="1080000" cy="1080000"/>
            </a:xfrm>
          </p:grpSpPr>
          <p:grpSp>
            <p:nvGrpSpPr>
              <p:cNvPr id="697" name="Group 696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701" name="Group 700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703" name="Group 70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715" name="Rectangle 71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716" name="Straight Connector 71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7" name="Straight Connector 71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8" name="Straight Connector 71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9" name="Straight Connector 71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0" name="Straight Connector 71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13" name="Straight Connector 71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4" name="Straight Connector 71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05" name="Group 70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11" name="Straight Connector 71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2" name="Straight Connector 71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06" name="Group 70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09" name="Straight Connector 70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0" name="Straight Connector 70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07" name="Oval 70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08" name="Oval 70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702" name="Oval 701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98" name="Group 697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99" name="Straight Connector 69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" name="Straight Connector 69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93" name="Straight Connector 492"/>
            <p:cNvCxnSpPr>
              <a:stCxn id="783" idx="2"/>
              <a:endCxn id="763" idx="0"/>
            </p:cNvCxnSpPr>
            <p:nvPr/>
          </p:nvCxnSpPr>
          <p:spPr>
            <a:xfrm flipH="1">
              <a:off x="2957585" y="2381561"/>
              <a:ext cx="586405" cy="5737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>
              <a:stCxn id="783" idx="2"/>
              <a:endCxn id="715" idx="0"/>
            </p:cNvCxnSpPr>
            <p:nvPr/>
          </p:nvCxnSpPr>
          <p:spPr>
            <a:xfrm flipH="1">
              <a:off x="3480956" y="2381561"/>
              <a:ext cx="63034" cy="562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>
              <a:stCxn id="783" idx="2"/>
              <a:endCxn id="739" idx="0"/>
            </p:cNvCxnSpPr>
            <p:nvPr/>
          </p:nvCxnSpPr>
          <p:spPr>
            <a:xfrm>
              <a:off x="3543990" y="2381561"/>
              <a:ext cx="692338" cy="551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1" name="Group 790"/>
            <p:cNvGrpSpPr>
              <a:grpSpLocks noChangeAspect="1"/>
            </p:cNvGrpSpPr>
            <p:nvPr/>
          </p:nvGrpSpPr>
          <p:grpSpPr>
            <a:xfrm>
              <a:off x="5365975" y="2894680"/>
              <a:ext cx="365139" cy="401653"/>
              <a:chOff x="3378920" y="1889583"/>
              <a:chExt cx="1080000" cy="1080000"/>
            </a:xfrm>
          </p:grpSpPr>
          <p:grpSp>
            <p:nvGrpSpPr>
              <p:cNvPr id="1085" name="Group 1084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1089" name="Group 1088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091" name="Group 109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103" name="Rectangle 110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104" name="Straight Connector 110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5" name="Straight Connector 110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6" name="Straight Connector 110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7" name="Straight Connector 110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8" name="Straight Connector 110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92" name="Group 109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101" name="Straight Connector 11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2" name="Straight Connector 11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93" name="Group 109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99" name="Straight Connector 109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0" name="Straight Connector 109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94" name="Group 109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97" name="Straight Connector 109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8" name="Straight Connector 109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95" name="Oval 109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96" name="Oval 109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090" name="Oval 1089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86" name="Group 1085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087" name="Straight Connector 108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8" name="Straight Connector 108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92" name="Group 791"/>
            <p:cNvGrpSpPr>
              <a:grpSpLocks noChangeAspect="1"/>
            </p:cNvGrpSpPr>
            <p:nvPr/>
          </p:nvGrpSpPr>
          <p:grpSpPr>
            <a:xfrm>
              <a:off x="6116522" y="2890594"/>
              <a:ext cx="365139" cy="401653"/>
              <a:chOff x="5652120" y="1961967"/>
              <a:chExt cx="1080000" cy="1080000"/>
            </a:xfrm>
          </p:grpSpPr>
          <p:grpSp>
            <p:nvGrpSpPr>
              <p:cNvPr id="1061" name="Group 1060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1065" name="Group 1064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067" name="Group 106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79" name="Rectangle 107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80" name="Straight Connector 107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1" name="Straight Connector 108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2" name="Straight Connector 108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3" name="Straight Connector 108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4" name="Straight Connector 108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68" name="Group 106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77" name="Straight Connector 10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8" name="Straight Connector 10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69" name="Group 106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75" name="Straight Connector 107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6" name="Straight Connector 107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70" name="Group 106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73" name="Straight Connector 107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4" name="Straight Connector 107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71" name="Oval 107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72" name="Oval 107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066" name="Oval 1065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62" name="Group 1061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063" name="Straight Connector 106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4" name="Straight Connector 106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93" name="Group 792"/>
            <p:cNvGrpSpPr/>
            <p:nvPr/>
          </p:nvGrpSpPr>
          <p:grpSpPr>
            <a:xfrm>
              <a:off x="4726603" y="2901880"/>
              <a:ext cx="365139" cy="401653"/>
              <a:chOff x="2160860" y="1758310"/>
              <a:chExt cx="712800" cy="712800"/>
            </a:xfrm>
          </p:grpSpPr>
          <p:grpSp>
            <p:nvGrpSpPr>
              <p:cNvPr id="1037" name="Group 1036"/>
              <p:cNvGrpSpPr>
                <a:grpSpLocks noChangeAspect="1"/>
              </p:cNvGrpSpPr>
              <p:nvPr/>
            </p:nvGrpSpPr>
            <p:grpSpPr>
              <a:xfrm>
                <a:off x="2160860" y="1758310"/>
                <a:ext cx="712800" cy="712800"/>
                <a:chOff x="6752448" y="1815489"/>
                <a:chExt cx="1080000" cy="1080000"/>
              </a:xfrm>
            </p:grpSpPr>
            <p:grpSp>
              <p:nvGrpSpPr>
                <p:cNvPr id="1041" name="Group 1040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043" name="Group 104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55" name="Rectangle 105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56" name="Straight Connector 105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7" name="Straight Connector 105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8" name="Straight Connector 105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9" name="Straight Connector 105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0" name="Straight Connector 105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44" name="Group 104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53" name="Straight Connector 10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4" name="Straight Connector 10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45" name="Group 104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51" name="Straight Connector 10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2" name="Straight Connector 10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46" name="Group 104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49" name="Straight Connector 104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0" name="Straight Connector 104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47" name="Oval 104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48" name="Oval 104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042" name="Oval 1041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38" name="Group 1037"/>
              <p:cNvGrpSpPr>
                <a:grpSpLocks noChangeAspect="1"/>
              </p:cNvGrpSpPr>
              <p:nvPr/>
            </p:nvGrpSpPr>
            <p:grpSpPr>
              <a:xfrm>
                <a:off x="2434101" y="1790574"/>
                <a:ext cx="166320" cy="166320"/>
                <a:chOff x="5292080" y="2840635"/>
                <a:chExt cx="252000" cy="252000"/>
              </a:xfrm>
            </p:grpSpPr>
            <p:cxnSp>
              <p:nvCxnSpPr>
                <p:cNvPr id="1039" name="Straight Connector 103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0" name="Straight Connector 103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02" name="Straight Connector 801"/>
            <p:cNvCxnSpPr>
              <a:cxnSpLocks noChangeAspect="1"/>
              <a:stCxn id="1123" idx="2"/>
              <a:endCxn id="1055" idx="0"/>
            </p:cNvCxnSpPr>
            <p:nvPr/>
          </p:nvCxnSpPr>
          <p:spPr>
            <a:xfrm flipH="1">
              <a:off x="4909172" y="2374719"/>
              <a:ext cx="781392" cy="527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3" name="Straight Connector 802"/>
            <p:cNvCxnSpPr>
              <a:cxnSpLocks noChangeAspect="1"/>
              <a:stCxn id="1123" idx="2"/>
              <a:endCxn id="1103" idx="0"/>
            </p:cNvCxnSpPr>
            <p:nvPr/>
          </p:nvCxnSpPr>
          <p:spPr>
            <a:xfrm flipH="1">
              <a:off x="5548544" y="2374719"/>
              <a:ext cx="142020" cy="5199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4" name="Straight Connector 803"/>
            <p:cNvCxnSpPr>
              <a:cxnSpLocks noChangeAspect="1"/>
              <a:stCxn id="1123" idx="2"/>
              <a:endCxn id="1079" idx="0"/>
            </p:cNvCxnSpPr>
            <p:nvPr/>
          </p:nvCxnSpPr>
          <p:spPr>
            <a:xfrm>
              <a:off x="5690564" y="2374719"/>
              <a:ext cx="608527" cy="515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1" name="Group 1130"/>
            <p:cNvGrpSpPr/>
            <p:nvPr/>
          </p:nvGrpSpPr>
          <p:grpSpPr>
            <a:xfrm>
              <a:off x="8387356" y="2859645"/>
              <a:ext cx="365139" cy="401653"/>
              <a:chOff x="6588224" y="1977243"/>
              <a:chExt cx="1080000" cy="1080000"/>
            </a:xfrm>
          </p:grpSpPr>
          <p:grpSp>
            <p:nvGrpSpPr>
              <p:cNvPr id="1393" name="Group 1392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397" name="Group 1396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99" name="Group 139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411" name="Rectangle 141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412" name="Straight Connector 141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3" name="Straight Connector 141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4" name="Straight Connector 141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5" name="Straight Connector 141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6" name="Straight Connector 141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0" name="Group 139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409" name="Straight Connector 140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0" name="Straight Connector 140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1" name="Group 140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407" name="Straight Connector 14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8" name="Straight Connector 14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2" name="Group 140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405" name="Straight Connector 14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6" name="Straight Connector 14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03" name="Oval 140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04" name="Oval 140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98" name="Oval 1397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94" name="Group 1393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395" name="Straight Connector 139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6" name="Straight Connector 139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32" name="Group 1131"/>
            <p:cNvGrpSpPr/>
            <p:nvPr/>
          </p:nvGrpSpPr>
          <p:grpSpPr>
            <a:xfrm>
              <a:off x="7677939" y="2882593"/>
              <a:ext cx="365139" cy="401653"/>
              <a:chOff x="3714126" y="1797842"/>
              <a:chExt cx="1080000" cy="1080000"/>
            </a:xfrm>
          </p:grpSpPr>
          <p:grpSp>
            <p:nvGrpSpPr>
              <p:cNvPr id="1369" name="Group 1368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373" name="Group 1372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75" name="Group 137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87" name="Rectangle 138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88" name="Straight Connector 1387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9" name="Straight Connector 138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0" name="Straight Connector 138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1" name="Straight Connector 139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2" name="Straight Connector 139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6" name="Group 137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85" name="Straight Connector 13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6" name="Straight Connector 13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7" name="Group 137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83" name="Straight Connector 138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4" name="Straight Connector 138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8" name="Group 137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81" name="Straight Connector 13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2" name="Straight Connector 13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79" name="Oval 137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80" name="Oval 137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74" name="Oval 1373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70" name="Group 1369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371" name="Straight Connector 13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2" name="Straight Connector 13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33" name="Group 1132"/>
            <p:cNvGrpSpPr/>
            <p:nvPr/>
          </p:nvGrpSpPr>
          <p:grpSpPr>
            <a:xfrm>
              <a:off x="6940203" y="2882593"/>
              <a:ext cx="365139" cy="401653"/>
              <a:chOff x="1115616" y="1797848"/>
              <a:chExt cx="1080000" cy="1080000"/>
            </a:xfrm>
          </p:grpSpPr>
          <p:grpSp>
            <p:nvGrpSpPr>
              <p:cNvPr id="1345" name="Group 1344"/>
              <p:cNvGrpSpPr/>
              <p:nvPr/>
            </p:nvGrpSpPr>
            <p:grpSpPr>
              <a:xfrm>
                <a:off x="1115616" y="1797848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349" name="Group 1348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51" name="Group 135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63" name="Rectangle 136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64" name="Straight Connector 136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5" name="Straight Connector 136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6" name="Straight Connector 136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7" name="Straight Connector 136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8" name="Straight Connector 136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52" name="Group 135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61" name="Straight Connector 136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2" name="Straight Connector 136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53" name="Group 135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59" name="Straight Connector 13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0" name="Straight Connector 13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54" name="Group 135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57" name="Straight Connector 13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8" name="Straight Connector 13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55" name="Oval 135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56" name="Oval 135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50" name="Oval 1349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46" name="Group 1345"/>
              <p:cNvGrpSpPr/>
              <p:nvPr/>
            </p:nvGrpSpPr>
            <p:grpSpPr>
              <a:xfrm>
                <a:off x="1505688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347" name="Straight Connector 134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8" name="Straight Connector 134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41" name="Straight Connector 1140"/>
            <p:cNvCxnSpPr>
              <a:stCxn id="1431" idx="2"/>
              <a:endCxn id="1363" idx="0"/>
            </p:cNvCxnSpPr>
            <p:nvPr/>
          </p:nvCxnSpPr>
          <p:spPr>
            <a:xfrm flipH="1">
              <a:off x="7122772" y="2376050"/>
              <a:ext cx="682687" cy="506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2" name="Straight Connector 1141"/>
            <p:cNvCxnSpPr>
              <a:stCxn id="1431" idx="2"/>
              <a:endCxn id="1387" idx="0"/>
            </p:cNvCxnSpPr>
            <p:nvPr/>
          </p:nvCxnSpPr>
          <p:spPr>
            <a:xfrm>
              <a:off x="7805459" y="2376050"/>
              <a:ext cx="55049" cy="506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3" name="Straight Connector 1142"/>
            <p:cNvCxnSpPr>
              <a:stCxn id="1431" idx="2"/>
              <a:endCxn id="1411" idx="0"/>
            </p:cNvCxnSpPr>
            <p:nvPr/>
          </p:nvCxnSpPr>
          <p:spPr>
            <a:xfrm>
              <a:off x="7805459" y="2376050"/>
              <a:ext cx="764466" cy="4835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7" name="TextBox 1446"/>
            <p:cNvSpPr txBox="1"/>
            <p:nvPr/>
          </p:nvSpPr>
          <p:spPr>
            <a:xfrm>
              <a:off x="6002081" y="2243244"/>
              <a:ext cx="1570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X’s Choices</a:t>
              </a:r>
              <a:endParaRPr lang="en-NZ" b="1" dirty="0"/>
            </a:p>
          </p:txBody>
        </p:sp>
      </p:grpSp>
      <p:grpSp>
        <p:nvGrpSpPr>
          <p:cNvPr id="1450" name="Group 1449"/>
          <p:cNvGrpSpPr/>
          <p:nvPr/>
        </p:nvGrpSpPr>
        <p:grpSpPr>
          <a:xfrm>
            <a:off x="20671" y="4550393"/>
            <a:ext cx="8633459" cy="966839"/>
            <a:chOff x="20671" y="4406377"/>
            <a:chExt cx="8633459" cy="966839"/>
          </a:xfrm>
        </p:grpSpPr>
        <p:grpSp>
          <p:nvGrpSpPr>
            <p:cNvPr id="30" name="Group 29"/>
            <p:cNvGrpSpPr/>
            <p:nvPr/>
          </p:nvGrpSpPr>
          <p:grpSpPr>
            <a:xfrm>
              <a:off x="483607" y="4911105"/>
              <a:ext cx="365139" cy="401653"/>
              <a:chOff x="1390033" y="4365104"/>
              <a:chExt cx="1080000" cy="1080000"/>
            </a:xfrm>
          </p:grpSpPr>
          <p:grpSp>
            <p:nvGrpSpPr>
              <p:cNvPr id="307" name="Group 306"/>
              <p:cNvGrpSpPr/>
              <p:nvPr/>
            </p:nvGrpSpPr>
            <p:grpSpPr>
              <a:xfrm>
                <a:off x="1390033" y="4365104"/>
                <a:ext cx="1080000" cy="1080000"/>
                <a:chOff x="1375515" y="2924329"/>
                <a:chExt cx="1080000" cy="1080000"/>
              </a:xfrm>
            </p:grpSpPr>
            <p:grpSp>
              <p:nvGrpSpPr>
                <p:cNvPr id="311" name="Group 310"/>
                <p:cNvGrpSpPr/>
                <p:nvPr/>
              </p:nvGrpSpPr>
              <p:grpSpPr>
                <a:xfrm>
                  <a:off x="1375515" y="2924329"/>
                  <a:ext cx="1080000" cy="1080000"/>
                  <a:chOff x="467544" y="1586301"/>
                  <a:chExt cx="1080000" cy="1080000"/>
                </a:xfrm>
              </p:grpSpPr>
              <p:grpSp>
                <p:nvGrpSpPr>
                  <p:cNvPr id="313" name="Group 312"/>
                  <p:cNvGrpSpPr/>
                  <p:nvPr/>
                </p:nvGrpSpPr>
                <p:grpSpPr>
                  <a:xfrm>
                    <a:off x="467544" y="1586301"/>
                    <a:ext cx="1080000" cy="1080000"/>
                    <a:chOff x="61475" y="3284984"/>
                    <a:chExt cx="1080000" cy="1080000"/>
                  </a:xfrm>
                </p:grpSpPr>
                <p:grpSp>
                  <p:nvGrpSpPr>
                    <p:cNvPr id="317" name="Group 316"/>
                    <p:cNvGrpSpPr/>
                    <p:nvPr/>
                  </p:nvGrpSpPr>
                  <p:grpSpPr>
                    <a:xfrm>
                      <a:off x="61475" y="3284984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319" name="Group 318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331" name="Rectangle 330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332" name="Straight Connector 331"/>
                        <p:cNvCxnSpPr/>
                        <p:nvPr/>
                      </p:nvCxnSpPr>
                      <p:spPr>
                        <a:xfrm>
                          <a:off x="2499262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3" name="Straight Connector 332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4" name="Straight Connector 333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5" name="Straight Connector 334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6" name="Straight Connector 335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20" name="Group 319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329" name="Straight Connector 328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0" name="Straight Connector 329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21" name="Group 320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327" name="Straight Connector 326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28" name="Straight Connector 327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22" name="Group 321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325" name="Straight Connector 32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26" name="Straight Connector 32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23" name="Oval 322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324" name="Oval 323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318" name="Oval 317"/>
                    <p:cNvSpPr/>
                    <p:nvPr/>
                  </p:nvSpPr>
                  <p:spPr>
                    <a:xfrm>
                      <a:off x="476842" y="3338218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14" name="Group 313"/>
                  <p:cNvGrpSpPr/>
                  <p:nvPr/>
                </p:nvGrpSpPr>
                <p:grpSpPr>
                  <a:xfrm>
                    <a:off x="1223656" y="162880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15" name="Straight Connector 31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Straight Connector 31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12" name="Oval 311"/>
                <p:cNvSpPr/>
                <p:nvPr/>
              </p:nvSpPr>
              <p:spPr>
                <a:xfrm>
                  <a:off x="2131627" y="330113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>
                <a:off x="1461569" y="474191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oup 30"/>
            <p:cNvGrpSpPr/>
            <p:nvPr/>
          </p:nvGrpSpPr>
          <p:grpSpPr>
            <a:xfrm>
              <a:off x="20671" y="4911105"/>
              <a:ext cx="365139" cy="401653"/>
              <a:chOff x="-84013" y="4366893"/>
              <a:chExt cx="1080000" cy="1080000"/>
            </a:xfrm>
          </p:grpSpPr>
          <p:grpSp>
            <p:nvGrpSpPr>
              <p:cNvPr id="277" name="Group 276"/>
              <p:cNvGrpSpPr/>
              <p:nvPr/>
            </p:nvGrpSpPr>
            <p:grpSpPr>
              <a:xfrm>
                <a:off x="-84013" y="4366893"/>
                <a:ext cx="1080000" cy="1080000"/>
                <a:chOff x="507" y="2892200"/>
                <a:chExt cx="1080000" cy="1080000"/>
              </a:xfrm>
            </p:grpSpPr>
            <p:grpSp>
              <p:nvGrpSpPr>
                <p:cNvPr id="281" name="Group 280"/>
                <p:cNvGrpSpPr/>
                <p:nvPr/>
              </p:nvGrpSpPr>
              <p:grpSpPr>
                <a:xfrm>
                  <a:off x="507" y="2892200"/>
                  <a:ext cx="1080000" cy="1080000"/>
                  <a:chOff x="467544" y="1586301"/>
                  <a:chExt cx="1080000" cy="1080000"/>
                </a:xfrm>
              </p:grpSpPr>
              <p:grpSp>
                <p:nvGrpSpPr>
                  <p:cNvPr id="283" name="Group 282"/>
                  <p:cNvGrpSpPr/>
                  <p:nvPr/>
                </p:nvGrpSpPr>
                <p:grpSpPr>
                  <a:xfrm>
                    <a:off x="467544" y="1586301"/>
                    <a:ext cx="1080000" cy="1080000"/>
                    <a:chOff x="61475" y="3284984"/>
                    <a:chExt cx="1080000" cy="1080000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61475" y="3284984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289" name="Group 288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301" name="Rectangle 300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302" name="Straight Connector 301"/>
                        <p:cNvCxnSpPr/>
                        <p:nvPr/>
                      </p:nvCxnSpPr>
                      <p:spPr>
                        <a:xfrm>
                          <a:off x="2499262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3" name="Straight Connector 302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4" name="Straight Connector 303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5" name="Straight Connector 304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6" name="Straight Connector 305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299" name="Straight Connector 298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0" name="Straight Connector 299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297" name="Straight Connector 296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8" name="Straight Connector 297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92" name="Group 291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295" name="Straight Connector 29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6" name="Straight Connector 29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93" name="Oval 292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294" name="Oval 293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288" name="Oval 287"/>
                    <p:cNvSpPr/>
                    <p:nvPr/>
                  </p:nvSpPr>
                  <p:spPr>
                    <a:xfrm>
                      <a:off x="476842" y="3338218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84" name="Group 283"/>
                  <p:cNvGrpSpPr/>
                  <p:nvPr/>
                </p:nvGrpSpPr>
                <p:grpSpPr>
                  <a:xfrm>
                    <a:off x="1223656" y="162880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85" name="Straight Connector 2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6" name="Straight Connector 2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82" name="Oval 281"/>
                <p:cNvSpPr/>
                <p:nvPr/>
              </p:nvSpPr>
              <p:spPr>
                <a:xfrm>
                  <a:off x="51587" y="327870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78" name="Group 277"/>
              <p:cNvGrpSpPr/>
              <p:nvPr/>
            </p:nvGrpSpPr>
            <p:grpSpPr>
              <a:xfrm>
                <a:off x="683910" y="475339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" name="Group 33"/>
            <p:cNvGrpSpPr/>
            <p:nvPr/>
          </p:nvGrpSpPr>
          <p:grpSpPr>
            <a:xfrm>
              <a:off x="960890" y="4911105"/>
              <a:ext cx="365139" cy="401653"/>
              <a:chOff x="3864900" y="4208574"/>
              <a:chExt cx="1080000" cy="1080000"/>
            </a:xfrm>
          </p:grpSpPr>
          <p:grpSp>
            <p:nvGrpSpPr>
              <p:cNvPr id="195" name="Group 194"/>
              <p:cNvGrpSpPr/>
              <p:nvPr/>
            </p:nvGrpSpPr>
            <p:grpSpPr>
              <a:xfrm>
                <a:off x="3864900" y="4208574"/>
                <a:ext cx="1080000" cy="1080000"/>
                <a:chOff x="3807676" y="2924323"/>
                <a:chExt cx="1080000" cy="1080000"/>
              </a:xfrm>
            </p:grpSpPr>
            <p:grpSp>
              <p:nvGrpSpPr>
                <p:cNvPr id="199" name="Group 198"/>
                <p:cNvGrpSpPr/>
                <p:nvPr/>
              </p:nvGrpSpPr>
              <p:grpSpPr>
                <a:xfrm>
                  <a:off x="3807676" y="2924323"/>
                  <a:ext cx="1080000" cy="1080000"/>
                  <a:chOff x="2756075" y="1586295"/>
                  <a:chExt cx="1080000" cy="1080000"/>
                </a:xfrm>
              </p:grpSpPr>
              <p:grpSp>
                <p:nvGrpSpPr>
                  <p:cNvPr id="201" name="Group 200"/>
                  <p:cNvGrpSpPr/>
                  <p:nvPr/>
                </p:nvGrpSpPr>
                <p:grpSpPr>
                  <a:xfrm>
                    <a:off x="2756075" y="1586295"/>
                    <a:ext cx="1080000" cy="1080000"/>
                    <a:chOff x="61475" y="3284984"/>
                    <a:chExt cx="1080000" cy="1080000"/>
                  </a:xfrm>
                </p:grpSpPr>
                <p:grpSp>
                  <p:nvGrpSpPr>
                    <p:cNvPr id="205" name="Group 204"/>
                    <p:cNvGrpSpPr/>
                    <p:nvPr/>
                  </p:nvGrpSpPr>
                  <p:grpSpPr>
                    <a:xfrm>
                      <a:off x="61475" y="3284984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207" name="Group 206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219" name="Rectangle 218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220" name="Straight Connector 219"/>
                        <p:cNvCxnSpPr/>
                        <p:nvPr/>
                      </p:nvCxnSpPr>
                      <p:spPr>
                        <a:xfrm>
                          <a:off x="2499262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1" name="Straight Connector 220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2" name="Straight Connector 221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3" name="Straight Connector 222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4" name="Straight Connector 223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08" name="Group 207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217" name="Straight Connector 216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8" name="Straight Connector 217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09" name="Group 208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215" name="Straight Connector 21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6" name="Straight Connector 21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10" name="Group 209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213" name="Straight Connector 21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4" name="Straight Connector 21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11" name="Oval 210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212" name="Oval 211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206" name="Oval 205"/>
                    <p:cNvSpPr/>
                    <p:nvPr/>
                  </p:nvSpPr>
                  <p:spPr>
                    <a:xfrm>
                      <a:off x="476842" y="3338218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2795726" y="1969676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03" name="Straight Connector 2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Straight Connector 2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00" name="Oval 199"/>
                <p:cNvSpPr/>
                <p:nvPr/>
              </p:nvSpPr>
              <p:spPr>
                <a:xfrm>
                  <a:off x="4563335" y="29624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>
                <a:off x="4644008" y="458112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" name="Group 34"/>
            <p:cNvGrpSpPr/>
            <p:nvPr/>
          </p:nvGrpSpPr>
          <p:grpSpPr>
            <a:xfrm>
              <a:off x="1397211" y="4911105"/>
              <a:ext cx="365139" cy="401653"/>
              <a:chOff x="5104829" y="4167986"/>
              <a:chExt cx="1080000" cy="10800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104829" y="4167986"/>
                <a:ext cx="1080000" cy="1080000"/>
                <a:chOff x="5064176" y="2913533"/>
                <a:chExt cx="1080000" cy="1080000"/>
              </a:xfrm>
            </p:grpSpPr>
            <p:grpSp>
              <p:nvGrpSpPr>
                <p:cNvPr id="169" name="Group 168"/>
                <p:cNvGrpSpPr/>
                <p:nvPr/>
              </p:nvGrpSpPr>
              <p:grpSpPr>
                <a:xfrm>
                  <a:off x="5064176" y="2913533"/>
                  <a:ext cx="1080000" cy="1080000"/>
                  <a:chOff x="2756075" y="1586295"/>
                  <a:chExt cx="1080000" cy="1080000"/>
                </a:xfrm>
              </p:grpSpPr>
              <p:grpSp>
                <p:nvGrpSpPr>
                  <p:cNvPr id="171" name="Group 170"/>
                  <p:cNvGrpSpPr/>
                  <p:nvPr/>
                </p:nvGrpSpPr>
                <p:grpSpPr>
                  <a:xfrm>
                    <a:off x="2756075" y="1586295"/>
                    <a:ext cx="1080000" cy="1080000"/>
                    <a:chOff x="61475" y="3284984"/>
                    <a:chExt cx="1080000" cy="1080000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61475" y="3284984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177" name="Group 176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189" name="Rectangle 188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190" name="Straight Connector 189"/>
                        <p:cNvCxnSpPr/>
                        <p:nvPr/>
                      </p:nvCxnSpPr>
                      <p:spPr>
                        <a:xfrm>
                          <a:off x="2499262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1" name="Straight Connector 190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2" name="Straight Connector 191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3" name="Straight Connector 192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4" name="Straight Connector 193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87" name="Straight Connector 186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8" name="Straight Connector 187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85" name="Straight Connector 18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6" name="Straight Connector 18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80" name="Group 179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83" name="Straight Connector 18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4" name="Straight Connector 18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81" name="Oval 180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182" name="Oval 181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176" name="Oval 175"/>
                    <p:cNvSpPr/>
                    <p:nvPr/>
                  </p:nvSpPr>
                  <p:spPr>
                    <a:xfrm>
                      <a:off x="476842" y="3338218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72" name="Group 171"/>
                  <p:cNvGrpSpPr/>
                  <p:nvPr/>
                </p:nvGrpSpPr>
                <p:grpSpPr>
                  <a:xfrm>
                    <a:off x="2795726" y="1969676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73" name="Straight Connector 17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Straight Connector 17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70" name="Oval 169"/>
                <p:cNvSpPr/>
                <p:nvPr/>
              </p:nvSpPr>
              <p:spPr>
                <a:xfrm>
                  <a:off x="5818421" y="3296285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5868144" y="422108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oup 37"/>
            <p:cNvGrpSpPr/>
            <p:nvPr/>
          </p:nvGrpSpPr>
          <p:grpSpPr>
            <a:xfrm>
              <a:off x="1839339" y="4911105"/>
              <a:ext cx="365139" cy="401653"/>
              <a:chOff x="6756752" y="4089085"/>
              <a:chExt cx="1080000" cy="1080000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6756752" y="4089085"/>
                <a:ext cx="1080000" cy="1080000"/>
                <a:chOff x="6156176" y="1518416"/>
                <a:chExt cx="1080000" cy="1080000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6156176" y="1518416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93" name="Group 92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5" name="Group 9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07" name="Rectangle 10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08" name="Straight Connector 107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9" name="Straight Connector 10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0" name="Straight Connector 10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1" name="Straight Connector 11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2" name="Straight Connector 11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6" name="Group 9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7" name="Group 9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3" name="Straight Connector 10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8" name="Group 9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01" name="Straight Connector 10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Straight Connector 10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9" name="Oval 9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0" name="Oval 9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4" name="Oval 93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6922608" y="190735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5" name="Oval 84"/>
              <p:cNvSpPr/>
              <p:nvPr/>
            </p:nvSpPr>
            <p:spPr>
              <a:xfrm>
                <a:off x="7523184" y="4154135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6819351" y="4478022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oup 38"/>
            <p:cNvGrpSpPr/>
            <p:nvPr/>
          </p:nvGrpSpPr>
          <p:grpSpPr>
            <a:xfrm>
              <a:off x="2286287" y="4911105"/>
              <a:ext cx="365139" cy="401653"/>
              <a:chOff x="8043445" y="4031550"/>
              <a:chExt cx="1080000" cy="1080000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8043445" y="4031550"/>
                <a:ext cx="1080000" cy="1080000"/>
                <a:chOff x="6156176" y="1518416"/>
                <a:chExt cx="1080000" cy="1080000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6156176" y="1518416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66" name="Group 65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78" name="Rectangle 77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79" name="Straight Connector 78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7" name="Group 66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Straight Connector 76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74" name="Straight Connector 73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Connector 74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9" name="Group 68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72" name="Straight Connector 71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" name="Straight Connector 72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0" name="Oval 69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1" name="Oval 70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5" name="Oval 64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1" name="Group 60"/>
                <p:cNvGrpSpPr/>
                <p:nvPr/>
              </p:nvGrpSpPr>
              <p:grpSpPr>
                <a:xfrm>
                  <a:off x="6922608" y="190735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6" name="Oval 55"/>
              <p:cNvSpPr/>
              <p:nvPr/>
            </p:nvSpPr>
            <p:spPr>
              <a:xfrm>
                <a:off x="8112250" y="442713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8775185" y="408478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7" name="Straight Connector 46"/>
            <p:cNvCxnSpPr>
              <a:stCxn id="271" idx="2"/>
              <a:endCxn id="219" idx="0"/>
            </p:cNvCxnSpPr>
            <p:nvPr/>
          </p:nvCxnSpPr>
          <p:spPr>
            <a:xfrm>
              <a:off x="1143459" y="4411915"/>
              <a:ext cx="0" cy="499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45" idx="2"/>
              <a:endCxn id="176" idx="0"/>
            </p:cNvCxnSpPr>
            <p:nvPr/>
          </p:nvCxnSpPr>
          <p:spPr>
            <a:xfrm>
              <a:off x="1568741" y="4414990"/>
              <a:ext cx="11502" cy="515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59" idx="2"/>
              <a:endCxn id="107" idx="0"/>
            </p:cNvCxnSpPr>
            <p:nvPr/>
          </p:nvCxnSpPr>
          <p:spPr>
            <a:xfrm>
              <a:off x="2007264" y="4411915"/>
              <a:ext cx="14644" cy="499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33" idx="2"/>
              <a:endCxn id="78" idx="0"/>
            </p:cNvCxnSpPr>
            <p:nvPr/>
          </p:nvCxnSpPr>
          <p:spPr>
            <a:xfrm flipH="1">
              <a:off x="2468856" y="4411915"/>
              <a:ext cx="462" cy="499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83" idx="2"/>
              <a:endCxn id="301" idx="0"/>
            </p:cNvCxnSpPr>
            <p:nvPr/>
          </p:nvCxnSpPr>
          <p:spPr>
            <a:xfrm>
              <a:off x="202672" y="4406377"/>
              <a:ext cx="568" cy="504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357" idx="2"/>
              <a:endCxn id="331" idx="0"/>
            </p:cNvCxnSpPr>
            <p:nvPr/>
          </p:nvCxnSpPr>
          <p:spPr>
            <a:xfrm>
              <a:off x="666176" y="4411915"/>
              <a:ext cx="0" cy="499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8" name="Group 487"/>
            <p:cNvGrpSpPr/>
            <p:nvPr/>
          </p:nvGrpSpPr>
          <p:grpSpPr>
            <a:xfrm>
              <a:off x="2845060" y="4936302"/>
              <a:ext cx="365139" cy="401653"/>
              <a:chOff x="2743953" y="4743192"/>
              <a:chExt cx="1080000" cy="1080000"/>
            </a:xfrm>
          </p:grpSpPr>
          <p:grpSp>
            <p:nvGrpSpPr>
              <p:cNvPr id="615" name="Group 614"/>
              <p:cNvGrpSpPr/>
              <p:nvPr/>
            </p:nvGrpSpPr>
            <p:grpSpPr>
              <a:xfrm>
                <a:off x="2743953" y="4743192"/>
                <a:ext cx="1080000" cy="1080000"/>
                <a:chOff x="2703742" y="3284984"/>
                <a:chExt cx="1080000" cy="1080000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703742" y="3284984"/>
                  <a:ext cx="1080000" cy="1080000"/>
                  <a:chOff x="3480662" y="1842699"/>
                  <a:chExt cx="1080000" cy="1080000"/>
                </a:xfrm>
              </p:grpSpPr>
              <p:grpSp>
                <p:nvGrpSpPr>
                  <p:cNvPr id="621" name="Group 620"/>
                  <p:cNvGrpSpPr/>
                  <p:nvPr/>
                </p:nvGrpSpPr>
                <p:grpSpPr>
                  <a:xfrm>
                    <a:off x="3480662" y="1842699"/>
                    <a:ext cx="1080000" cy="1080000"/>
                    <a:chOff x="2432395" y="1811181"/>
                    <a:chExt cx="1080000" cy="1080000"/>
                  </a:xfrm>
                </p:grpSpPr>
                <p:grpSp>
                  <p:nvGrpSpPr>
                    <p:cNvPr id="625" name="Group 624"/>
                    <p:cNvGrpSpPr/>
                    <p:nvPr/>
                  </p:nvGrpSpPr>
                  <p:grpSpPr>
                    <a:xfrm>
                      <a:off x="2432395" y="1811181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627" name="Group 626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639" name="Rectangle 638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640" name="Straight Connector 639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1" name="Straight Connector 640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2" name="Straight Connector 641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3" name="Straight Connector 642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4" name="Straight Connector 643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28" name="Group 627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637" name="Straight Connector 636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8" name="Straight Connector 637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29" name="Group 628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635" name="Straight Connector 63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6" name="Straight Connector 63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30" name="Group 629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633" name="Straight Connector 63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4" name="Straight Connector 63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31" name="Oval 630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632" name="Oval 631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626" name="Oval 625"/>
                    <p:cNvSpPr/>
                    <p:nvPr/>
                  </p:nvSpPr>
                  <p:spPr>
                    <a:xfrm>
                      <a:off x="3205449" y="1860066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>
                    <a:off x="3536825" y="2226683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23" name="Straight Connector 62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Straight Connector 62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620" name="Oval 619"/>
                <p:cNvSpPr/>
                <p:nvPr/>
              </p:nvSpPr>
              <p:spPr>
                <a:xfrm>
                  <a:off x="3109428" y="3340827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16" name="Group 615"/>
              <p:cNvGrpSpPr/>
              <p:nvPr/>
            </p:nvGrpSpPr>
            <p:grpSpPr>
              <a:xfrm>
                <a:off x="3505686" y="51271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17" name="Straight Connector 6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Straight Connector 6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1" name="Group 490"/>
            <p:cNvGrpSpPr/>
            <p:nvPr/>
          </p:nvGrpSpPr>
          <p:grpSpPr>
            <a:xfrm>
              <a:off x="4344765" y="4971563"/>
              <a:ext cx="365139" cy="401653"/>
              <a:chOff x="7087373" y="4587176"/>
              <a:chExt cx="1080000" cy="1080000"/>
            </a:xfrm>
          </p:grpSpPr>
          <p:grpSp>
            <p:nvGrpSpPr>
              <p:cNvPr id="533" name="Group 532"/>
              <p:cNvGrpSpPr/>
              <p:nvPr/>
            </p:nvGrpSpPr>
            <p:grpSpPr>
              <a:xfrm>
                <a:off x="7087373" y="4587176"/>
                <a:ext cx="1080000" cy="1080000"/>
                <a:chOff x="7012759" y="3253514"/>
                <a:chExt cx="1080000" cy="1080000"/>
              </a:xfrm>
            </p:grpSpPr>
            <p:grpSp>
              <p:nvGrpSpPr>
                <p:cNvPr id="537" name="Group 536"/>
                <p:cNvGrpSpPr/>
                <p:nvPr/>
              </p:nvGrpSpPr>
              <p:grpSpPr>
                <a:xfrm>
                  <a:off x="7012759" y="3253514"/>
                  <a:ext cx="1080000" cy="1080000"/>
                  <a:chOff x="6136369" y="1803685"/>
                  <a:chExt cx="1080000" cy="1080000"/>
                </a:xfrm>
              </p:grpSpPr>
              <p:grpSp>
                <p:nvGrpSpPr>
                  <p:cNvPr id="539" name="Group 538"/>
                  <p:cNvGrpSpPr/>
                  <p:nvPr/>
                </p:nvGrpSpPr>
                <p:grpSpPr>
                  <a:xfrm>
                    <a:off x="6136369" y="1803685"/>
                    <a:ext cx="1080000" cy="1080000"/>
                    <a:chOff x="2432395" y="1811181"/>
                    <a:chExt cx="1080000" cy="1080000"/>
                  </a:xfrm>
                </p:grpSpPr>
                <p:grpSp>
                  <p:nvGrpSpPr>
                    <p:cNvPr id="543" name="Group 542"/>
                    <p:cNvGrpSpPr/>
                    <p:nvPr/>
                  </p:nvGrpSpPr>
                  <p:grpSpPr>
                    <a:xfrm>
                      <a:off x="2432395" y="1811181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545" name="Group 544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557" name="Rectangle 556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558" name="Straight Connector 557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59" name="Straight Connector 558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0" name="Straight Connector 559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1" name="Straight Connector 560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2" name="Straight Connector 561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46" name="Group 545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555" name="Straight Connector 55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56" name="Straight Connector 55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47" name="Group 546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553" name="Straight Connector 55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54" name="Straight Connector 55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48" name="Group 547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551" name="Straight Connector 55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52" name="Straight Connector 55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49" name="Oval 548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50" name="Oval 549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544" name="Oval 543"/>
                    <p:cNvSpPr/>
                    <p:nvPr/>
                  </p:nvSpPr>
                  <p:spPr>
                    <a:xfrm>
                      <a:off x="3205449" y="1860066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6908544" y="2204864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41" name="Straight Connector 54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2" name="Straight Connector 54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38" name="Oval 537"/>
                <p:cNvSpPr/>
                <p:nvPr/>
              </p:nvSpPr>
              <p:spPr>
                <a:xfrm>
                  <a:off x="7044340" y="3630324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34" name="Group 533"/>
              <p:cNvGrpSpPr/>
              <p:nvPr/>
            </p:nvGrpSpPr>
            <p:grpSpPr>
              <a:xfrm>
                <a:off x="7471944" y="462324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35" name="Straight Connector 53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Straight Connector 53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2" name="Group 491"/>
            <p:cNvGrpSpPr/>
            <p:nvPr/>
          </p:nvGrpSpPr>
          <p:grpSpPr>
            <a:xfrm>
              <a:off x="3857029" y="4959250"/>
              <a:ext cx="365139" cy="401653"/>
              <a:chOff x="5642375" y="4574355"/>
              <a:chExt cx="1080000" cy="1080000"/>
            </a:xfrm>
          </p:grpSpPr>
          <p:grpSp>
            <p:nvGrpSpPr>
              <p:cNvPr id="503" name="Group 502"/>
              <p:cNvGrpSpPr/>
              <p:nvPr/>
            </p:nvGrpSpPr>
            <p:grpSpPr>
              <a:xfrm>
                <a:off x="5642375" y="4574355"/>
                <a:ext cx="1080000" cy="1080000"/>
                <a:chOff x="5586212" y="3254973"/>
                <a:chExt cx="1080000" cy="1080000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5586212" y="3254973"/>
                  <a:ext cx="1080000" cy="1080000"/>
                  <a:chOff x="6136369" y="1803685"/>
                  <a:chExt cx="1080000" cy="1080000"/>
                </a:xfrm>
              </p:grpSpPr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6136369" y="1803685"/>
                    <a:ext cx="1080000" cy="1080000"/>
                    <a:chOff x="2432395" y="1811181"/>
                    <a:chExt cx="1080000" cy="1080000"/>
                  </a:xfrm>
                </p:grpSpPr>
                <p:grpSp>
                  <p:nvGrpSpPr>
                    <p:cNvPr id="513" name="Group 512"/>
                    <p:cNvGrpSpPr/>
                    <p:nvPr/>
                  </p:nvGrpSpPr>
                  <p:grpSpPr>
                    <a:xfrm>
                      <a:off x="2432395" y="1811181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515" name="Group 514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527" name="Rectangle 526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528" name="Straight Connector 527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9" name="Straight Connector 528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0" name="Straight Connector 529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1" name="Straight Connector 530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2" name="Straight Connector 531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16" name="Group 515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525" name="Straight Connector 52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6" name="Straight Connector 52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17" name="Group 516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523" name="Straight Connector 52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4" name="Straight Connector 52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18" name="Group 517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521" name="Straight Connector 52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2" name="Straight Connector 52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19" name="Oval 518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20" name="Oval 519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514" name="Oval 513"/>
                    <p:cNvSpPr/>
                    <p:nvPr/>
                  </p:nvSpPr>
                  <p:spPr>
                    <a:xfrm>
                      <a:off x="3205449" y="1860066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>
                    <a:off x="6908544" y="2204864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11" name="Straight Connector 51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2" name="Straight Connector 51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08" name="Oval 507"/>
                <p:cNvSpPr/>
                <p:nvPr/>
              </p:nvSpPr>
              <p:spPr>
                <a:xfrm>
                  <a:off x="5984218" y="329781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04" name="Group 503"/>
              <p:cNvGrpSpPr/>
              <p:nvPr/>
            </p:nvGrpSpPr>
            <p:grpSpPr>
              <a:xfrm>
                <a:off x="5731639" y="494472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05" name="Straight Connector 50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Straight Connector 50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00" name="Straight Connector 499"/>
            <p:cNvCxnSpPr>
              <a:stCxn id="691" idx="2"/>
              <a:endCxn id="639" idx="0"/>
            </p:cNvCxnSpPr>
            <p:nvPr/>
          </p:nvCxnSpPr>
          <p:spPr>
            <a:xfrm>
              <a:off x="3022208" y="4419172"/>
              <a:ext cx="5421" cy="517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>
              <a:stCxn id="583" idx="2"/>
              <a:endCxn id="527" idx="0"/>
            </p:cNvCxnSpPr>
            <p:nvPr/>
          </p:nvCxnSpPr>
          <p:spPr>
            <a:xfrm>
              <a:off x="4029542" y="4418764"/>
              <a:ext cx="10056" cy="540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/>
            <p:cNvCxnSpPr>
              <a:stCxn id="609" idx="2"/>
              <a:endCxn id="557" idx="0"/>
            </p:cNvCxnSpPr>
            <p:nvPr/>
          </p:nvCxnSpPr>
          <p:spPr>
            <a:xfrm>
              <a:off x="4517407" y="4425949"/>
              <a:ext cx="9927" cy="545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8" name="Group 797"/>
            <p:cNvGrpSpPr>
              <a:grpSpLocks noChangeAspect="1"/>
            </p:cNvGrpSpPr>
            <p:nvPr/>
          </p:nvGrpSpPr>
          <p:grpSpPr>
            <a:xfrm>
              <a:off x="6476309" y="4959892"/>
              <a:ext cx="365139" cy="401653"/>
              <a:chOff x="6754140" y="4459030"/>
              <a:chExt cx="1080000" cy="1080000"/>
            </a:xfrm>
          </p:grpSpPr>
          <p:grpSp>
            <p:nvGrpSpPr>
              <p:cNvPr id="903" name="Group 902"/>
              <p:cNvGrpSpPr/>
              <p:nvPr/>
            </p:nvGrpSpPr>
            <p:grpSpPr>
              <a:xfrm>
                <a:off x="6754140" y="4459030"/>
                <a:ext cx="1080000" cy="1080000"/>
                <a:chOff x="6584803" y="3237421"/>
                <a:chExt cx="1080000" cy="1080000"/>
              </a:xfrm>
            </p:grpSpPr>
            <p:grpSp>
              <p:nvGrpSpPr>
                <p:cNvPr id="907" name="Group 906"/>
                <p:cNvGrpSpPr/>
                <p:nvPr/>
              </p:nvGrpSpPr>
              <p:grpSpPr>
                <a:xfrm>
                  <a:off x="6584803" y="3237421"/>
                  <a:ext cx="1080000" cy="1080000"/>
                  <a:chOff x="5652120" y="1961967"/>
                  <a:chExt cx="1080000" cy="1080000"/>
                </a:xfrm>
              </p:grpSpPr>
              <p:grpSp>
                <p:nvGrpSpPr>
                  <p:cNvPr id="909" name="Group 908"/>
                  <p:cNvGrpSpPr/>
                  <p:nvPr/>
                </p:nvGrpSpPr>
                <p:grpSpPr>
                  <a:xfrm>
                    <a:off x="5652120" y="1961967"/>
                    <a:ext cx="1080000" cy="1080000"/>
                    <a:chOff x="6752448" y="1815489"/>
                    <a:chExt cx="1080000" cy="1080000"/>
                  </a:xfrm>
                </p:grpSpPr>
                <p:grpSp>
                  <p:nvGrpSpPr>
                    <p:cNvPr id="913" name="Group 912"/>
                    <p:cNvGrpSpPr/>
                    <p:nvPr/>
                  </p:nvGrpSpPr>
                  <p:grpSpPr>
                    <a:xfrm>
                      <a:off x="6752448" y="1815489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915" name="Group 914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927" name="Rectangle 926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928" name="Straight Connector 927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29" name="Straight Connector 928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30" name="Straight Connector 929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31" name="Straight Connector 930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32" name="Straight Connector 931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16" name="Group 915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925" name="Straight Connector 92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26" name="Straight Connector 92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17" name="Group 916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923" name="Straight Connector 92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24" name="Straight Connector 92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18" name="Group 917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921" name="Straight Connector 92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22" name="Straight Connector 92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919" name="Oval 918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920" name="Oval 919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914" name="Oval 913"/>
                    <p:cNvSpPr/>
                    <p:nvPr/>
                  </p:nvSpPr>
                  <p:spPr>
                    <a:xfrm>
                      <a:off x="6804494" y="2202413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910" name="Group 909"/>
                  <p:cNvGrpSpPr/>
                  <p:nvPr/>
                </p:nvGrpSpPr>
                <p:grpSpPr>
                  <a:xfrm>
                    <a:off x="6397789" y="2338777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11" name="Straight Connector 91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" name="Straight Connector 91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08" name="Oval 907"/>
                <p:cNvSpPr/>
                <p:nvPr/>
              </p:nvSpPr>
              <p:spPr>
                <a:xfrm>
                  <a:off x="7367991" y="32858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04" name="Group 903"/>
              <p:cNvGrpSpPr/>
              <p:nvPr/>
            </p:nvGrpSpPr>
            <p:grpSpPr>
              <a:xfrm>
                <a:off x="7168138" y="452007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05" name="Straight Connector 90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6" name="Straight Connector 90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99" name="Group 798"/>
            <p:cNvGrpSpPr>
              <a:grpSpLocks noChangeAspect="1"/>
            </p:cNvGrpSpPr>
            <p:nvPr/>
          </p:nvGrpSpPr>
          <p:grpSpPr>
            <a:xfrm>
              <a:off x="5984485" y="4959892"/>
              <a:ext cx="365139" cy="401653"/>
              <a:chOff x="5265169" y="4441169"/>
              <a:chExt cx="1080000" cy="1080000"/>
            </a:xfrm>
          </p:grpSpPr>
          <p:grpSp>
            <p:nvGrpSpPr>
              <p:cNvPr id="873" name="Group 872"/>
              <p:cNvGrpSpPr/>
              <p:nvPr/>
            </p:nvGrpSpPr>
            <p:grpSpPr>
              <a:xfrm>
                <a:off x="5265169" y="4441169"/>
                <a:ext cx="1080000" cy="1080000"/>
                <a:chOff x="5366807" y="3236981"/>
                <a:chExt cx="1080000" cy="1080000"/>
              </a:xfrm>
            </p:grpSpPr>
            <p:grpSp>
              <p:nvGrpSpPr>
                <p:cNvPr id="877" name="Group 876"/>
                <p:cNvGrpSpPr/>
                <p:nvPr/>
              </p:nvGrpSpPr>
              <p:grpSpPr>
                <a:xfrm>
                  <a:off x="5366807" y="3236981"/>
                  <a:ext cx="1080000" cy="1080000"/>
                  <a:chOff x="5652120" y="1961967"/>
                  <a:chExt cx="1080000" cy="1080000"/>
                </a:xfrm>
              </p:grpSpPr>
              <p:grpSp>
                <p:nvGrpSpPr>
                  <p:cNvPr id="879" name="Group 878"/>
                  <p:cNvGrpSpPr/>
                  <p:nvPr/>
                </p:nvGrpSpPr>
                <p:grpSpPr>
                  <a:xfrm>
                    <a:off x="5652120" y="1961967"/>
                    <a:ext cx="1080000" cy="1080000"/>
                    <a:chOff x="6752448" y="1815489"/>
                    <a:chExt cx="1080000" cy="1080000"/>
                  </a:xfrm>
                </p:grpSpPr>
                <p:grpSp>
                  <p:nvGrpSpPr>
                    <p:cNvPr id="883" name="Group 882"/>
                    <p:cNvGrpSpPr/>
                    <p:nvPr/>
                  </p:nvGrpSpPr>
                  <p:grpSpPr>
                    <a:xfrm>
                      <a:off x="6752448" y="1815489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885" name="Group 884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897" name="Rectangle 896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898" name="Straight Connector 897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99" name="Straight Connector 898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00" name="Straight Connector 899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01" name="Straight Connector 900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02" name="Straight Connector 901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86" name="Group 885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95" name="Straight Connector 89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96" name="Straight Connector 89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87" name="Group 886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93" name="Straight Connector 89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94" name="Straight Connector 89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88" name="Group 887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91" name="Straight Connector 89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92" name="Straight Connector 89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89" name="Oval 888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890" name="Oval 889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884" name="Oval 883"/>
                    <p:cNvSpPr/>
                    <p:nvPr/>
                  </p:nvSpPr>
                  <p:spPr>
                    <a:xfrm>
                      <a:off x="6804494" y="2202413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880" name="Group 879"/>
                  <p:cNvGrpSpPr/>
                  <p:nvPr/>
                </p:nvGrpSpPr>
                <p:grpSpPr>
                  <a:xfrm>
                    <a:off x="6397789" y="2338777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881" name="Straight Connector 8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2" name="Straight Connector 8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878" name="Oval 877"/>
                <p:cNvSpPr/>
                <p:nvPr/>
              </p:nvSpPr>
              <p:spPr>
                <a:xfrm>
                  <a:off x="5774180" y="328630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74" name="Group 873"/>
              <p:cNvGrpSpPr/>
              <p:nvPr/>
            </p:nvGrpSpPr>
            <p:grpSpPr>
              <a:xfrm>
                <a:off x="6026180" y="448406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875" name="Straight Connector 87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" name="Straight Connector 87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00" name="Group 799"/>
            <p:cNvGrpSpPr>
              <a:grpSpLocks noChangeAspect="1"/>
            </p:cNvGrpSpPr>
            <p:nvPr/>
          </p:nvGrpSpPr>
          <p:grpSpPr>
            <a:xfrm>
              <a:off x="5541843" y="4959892"/>
              <a:ext cx="365139" cy="401653"/>
              <a:chOff x="3779222" y="4646062"/>
              <a:chExt cx="1080000" cy="1080006"/>
            </a:xfrm>
          </p:grpSpPr>
          <p:grpSp>
            <p:nvGrpSpPr>
              <p:cNvPr id="843" name="Group 842"/>
              <p:cNvGrpSpPr/>
              <p:nvPr/>
            </p:nvGrpSpPr>
            <p:grpSpPr>
              <a:xfrm>
                <a:off x="3779222" y="4646062"/>
                <a:ext cx="1080000" cy="1080006"/>
                <a:chOff x="3635899" y="3158512"/>
                <a:chExt cx="1080000" cy="1080006"/>
              </a:xfrm>
            </p:grpSpPr>
            <p:grpSp>
              <p:nvGrpSpPr>
                <p:cNvPr id="847" name="Group 846"/>
                <p:cNvGrpSpPr/>
                <p:nvPr/>
              </p:nvGrpSpPr>
              <p:grpSpPr>
                <a:xfrm>
                  <a:off x="3635899" y="3158512"/>
                  <a:ext cx="1080000" cy="1080006"/>
                  <a:chOff x="3378920" y="1889575"/>
                  <a:chExt cx="1080000" cy="1080006"/>
                </a:xfrm>
              </p:grpSpPr>
              <p:grpSp>
                <p:nvGrpSpPr>
                  <p:cNvPr id="849" name="Group 848"/>
                  <p:cNvGrpSpPr/>
                  <p:nvPr/>
                </p:nvGrpSpPr>
                <p:grpSpPr>
                  <a:xfrm>
                    <a:off x="3378920" y="1889575"/>
                    <a:ext cx="1080000" cy="1080006"/>
                    <a:chOff x="6752448" y="1815481"/>
                    <a:chExt cx="1080000" cy="1080006"/>
                  </a:xfrm>
                </p:grpSpPr>
                <p:grpSp>
                  <p:nvGrpSpPr>
                    <p:cNvPr id="853" name="Group 852"/>
                    <p:cNvGrpSpPr/>
                    <p:nvPr/>
                  </p:nvGrpSpPr>
                  <p:grpSpPr>
                    <a:xfrm>
                      <a:off x="6752448" y="1815481"/>
                      <a:ext cx="1080000" cy="1080006"/>
                      <a:chOff x="3156515" y="2692142"/>
                      <a:chExt cx="1080000" cy="1080006"/>
                    </a:xfrm>
                  </p:grpSpPr>
                  <p:grpSp>
                    <p:nvGrpSpPr>
                      <p:cNvPr id="855" name="Group 854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42"/>
                        <a:ext cx="1080000" cy="1080006"/>
                        <a:chOff x="2499261" y="4725140"/>
                        <a:chExt cx="632579" cy="684000"/>
                      </a:xfrm>
                    </p:grpSpPr>
                    <p:sp>
                      <p:nvSpPr>
                        <p:cNvPr id="867" name="Rectangle 866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868" name="Straight Connector 867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9" name="Straight Connector 868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70" name="Straight Connector 869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71" name="Straight Connector 870"/>
                        <p:cNvCxnSpPr/>
                        <p:nvPr/>
                      </p:nvCxnSpPr>
                      <p:spPr>
                        <a:xfrm>
                          <a:off x="2915817" y="4725140"/>
                          <a:ext cx="0" cy="683991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72" name="Straight Connector 871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56" name="Group 855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65" name="Straight Connector 86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6" name="Straight Connector 86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57" name="Group 856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63" name="Straight Connector 86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4" name="Straight Connector 86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58" name="Group 857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61" name="Straight Connector 86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2" name="Straight Connector 86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59" name="Oval 858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860" name="Oval 859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854" name="Oval 853"/>
                    <p:cNvSpPr/>
                    <p:nvPr/>
                  </p:nvSpPr>
                  <p:spPr>
                    <a:xfrm>
                      <a:off x="6804494" y="2202413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850" name="Group 849"/>
                  <p:cNvGrpSpPr/>
                  <p:nvPr/>
                </p:nvGrpSpPr>
                <p:grpSpPr>
                  <a:xfrm>
                    <a:off x="4160891" y="195057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851" name="Straight Connector 8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2" name="Straight Connector 8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848" name="Oval 847"/>
                <p:cNvSpPr/>
                <p:nvPr/>
              </p:nvSpPr>
              <p:spPr>
                <a:xfrm>
                  <a:off x="4412891" y="3552054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44" name="Group 843"/>
              <p:cNvGrpSpPr/>
              <p:nvPr/>
            </p:nvGrpSpPr>
            <p:grpSpPr>
              <a:xfrm>
                <a:off x="4206920" y="469197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845" name="Straight Connector 84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6" name="Straight Connector 84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01" name="Group 800"/>
            <p:cNvGrpSpPr>
              <a:grpSpLocks noChangeAspect="1"/>
            </p:cNvGrpSpPr>
            <p:nvPr/>
          </p:nvGrpSpPr>
          <p:grpSpPr>
            <a:xfrm>
              <a:off x="5099201" y="4958375"/>
              <a:ext cx="365139" cy="401653"/>
              <a:chOff x="2451326" y="4419930"/>
              <a:chExt cx="1080000" cy="1080000"/>
            </a:xfrm>
          </p:grpSpPr>
          <p:grpSp>
            <p:nvGrpSpPr>
              <p:cNvPr id="813" name="Group 812"/>
              <p:cNvGrpSpPr/>
              <p:nvPr/>
            </p:nvGrpSpPr>
            <p:grpSpPr>
              <a:xfrm>
                <a:off x="2451326" y="4419930"/>
                <a:ext cx="1080000" cy="1080000"/>
                <a:chOff x="2451323" y="3138057"/>
                <a:chExt cx="1080000" cy="1080000"/>
              </a:xfrm>
            </p:grpSpPr>
            <p:grpSp>
              <p:nvGrpSpPr>
                <p:cNvPr id="817" name="Group 816"/>
                <p:cNvGrpSpPr/>
                <p:nvPr/>
              </p:nvGrpSpPr>
              <p:grpSpPr>
                <a:xfrm>
                  <a:off x="2451323" y="3138057"/>
                  <a:ext cx="1080000" cy="1080000"/>
                  <a:chOff x="3378920" y="1889583"/>
                  <a:chExt cx="1080000" cy="1080000"/>
                </a:xfrm>
              </p:grpSpPr>
              <p:grpSp>
                <p:nvGrpSpPr>
                  <p:cNvPr id="819" name="Group 818"/>
                  <p:cNvGrpSpPr/>
                  <p:nvPr/>
                </p:nvGrpSpPr>
                <p:grpSpPr>
                  <a:xfrm>
                    <a:off x="3378920" y="1889583"/>
                    <a:ext cx="1080000" cy="1080000"/>
                    <a:chOff x="6752448" y="1815489"/>
                    <a:chExt cx="1080000" cy="1080000"/>
                  </a:xfrm>
                </p:grpSpPr>
                <p:grpSp>
                  <p:nvGrpSpPr>
                    <p:cNvPr id="823" name="Group 822"/>
                    <p:cNvGrpSpPr/>
                    <p:nvPr/>
                  </p:nvGrpSpPr>
                  <p:grpSpPr>
                    <a:xfrm>
                      <a:off x="6752448" y="1815489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825" name="Group 824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837" name="Rectangle 836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838" name="Straight Connector 837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39" name="Straight Connector 838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0" name="Straight Connector 839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1" name="Straight Connector 840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2" name="Straight Connector 841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26" name="Group 825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35" name="Straight Connector 834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36" name="Straight Connector 835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27" name="Group 826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33" name="Straight Connector 83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34" name="Straight Connector 83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28" name="Group 827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831" name="Straight Connector 83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32" name="Straight Connector 83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29" name="Oval 828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830" name="Oval 829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824" name="Oval 823"/>
                    <p:cNvSpPr/>
                    <p:nvPr/>
                  </p:nvSpPr>
                  <p:spPr>
                    <a:xfrm>
                      <a:off x="6804494" y="2202413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820" name="Group 819"/>
                  <p:cNvGrpSpPr/>
                  <p:nvPr/>
                </p:nvGrpSpPr>
                <p:grpSpPr>
                  <a:xfrm>
                    <a:off x="4160891" y="195057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821" name="Straight Connector 82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2" name="Straight Connector 82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818" name="Oval 817"/>
                <p:cNvSpPr/>
                <p:nvPr/>
              </p:nvSpPr>
              <p:spPr>
                <a:xfrm>
                  <a:off x="2865324" y="320219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14" name="Group 813"/>
              <p:cNvGrpSpPr/>
              <p:nvPr/>
            </p:nvGrpSpPr>
            <p:grpSpPr>
              <a:xfrm>
                <a:off x="3233294" y="481797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815" name="Straight Connector 81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" name="Straight Connector 81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07" name="Straight Connector 806"/>
            <p:cNvCxnSpPr>
              <a:cxnSpLocks noChangeAspect="1"/>
              <a:stCxn id="979" idx="2"/>
              <a:endCxn id="837" idx="0"/>
            </p:cNvCxnSpPr>
            <p:nvPr/>
          </p:nvCxnSpPr>
          <p:spPr>
            <a:xfrm>
              <a:off x="5281770" y="4406601"/>
              <a:ext cx="0" cy="551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Straight Connector 807"/>
            <p:cNvCxnSpPr>
              <a:cxnSpLocks noChangeAspect="1"/>
              <a:stCxn id="1031" idx="2"/>
              <a:endCxn id="867" idx="0"/>
            </p:cNvCxnSpPr>
            <p:nvPr/>
          </p:nvCxnSpPr>
          <p:spPr>
            <a:xfrm>
              <a:off x="5724412" y="4406601"/>
              <a:ext cx="0" cy="5532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Straight Connector 810"/>
            <p:cNvCxnSpPr>
              <a:cxnSpLocks noChangeAspect="1"/>
              <a:stCxn id="1005" idx="2"/>
              <a:endCxn id="897" idx="0"/>
            </p:cNvCxnSpPr>
            <p:nvPr/>
          </p:nvCxnSpPr>
          <p:spPr>
            <a:xfrm>
              <a:off x="6167054" y="4406601"/>
              <a:ext cx="0" cy="5532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2" name="Straight Connector 811"/>
            <p:cNvCxnSpPr>
              <a:cxnSpLocks noChangeAspect="1"/>
              <a:stCxn id="953" idx="2"/>
              <a:endCxn id="927" idx="0"/>
            </p:cNvCxnSpPr>
            <p:nvPr/>
          </p:nvCxnSpPr>
          <p:spPr>
            <a:xfrm>
              <a:off x="6658878" y="4406601"/>
              <a:ext cx="0" cy="5532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8" name="Group 1137"/>
            <p:cNvGrpSpPr/>
            <p:nvPr/>
          </p:nvGrpSpPr>
          <p:grpSpPr>
            <a:xfrm>
              <a:off x="7846349" y="4940605"/>
              <a:ext cx="365139" cy="401653"/>
              <a:chOff x="4823197" y="4419929"/>
              <a:chExt cx="1080000" cy="1080000"/>
            </a:xfrm>
          </p:grpSpPr>
          <p:grpSp>
            <p:nvGrpSpPr>
              <p:cNvPr id="1211" name="Group 1210"/>
              <p:cNvGrpSpPr/>
              <p:nvPr/>
            </p:nvGrpSpPr>
            <p:grpSpPr>
              <a:xfrm>
                <a:off x="4823197" y="4419929"/>
                <a:ext cx="1080000" cy="1080000"/>
                <a:chOff x="4609920" y="3080732"/>
                <a:chExt cx="1080000" cy="1080000"/>
              </a:xfrm>
            </p:grpSpPr>
            <p:grpSp>
              <p:nvGrpSpPr>
                <p:cNvPr id="1215" name="Group 1214"/>
                <p:cNvGrpSpPr/>
                <p:nvPr/>
              </p:nvGrpSpPr>
              <p:grpSpPr>
                <a:xfrm>
                  <a:off x="4609920" y="3080732"/>
                  <a:ext cx="1080000" cy="1080000"/>
                  <a:chOff x="3714126" y="1797842"/>
                  <a:chExt cx="1080000" cy="1080000"/>
                </a:xfrm>
              </p:grpSpPr>
              <p:grpSp>
                <p:nvGrpSpPr>
                  <p:cNvPr id="1217" name="Group 1216"/>
                  <p:cNvGrpSpPr/>
                  <p:nvPr/>
                </p:nvGrpSpPr>
                <p:grpSpPr>
                  <a:xfrm>
                    <a:off x="3714126" y="1797842"/>
                    <a:ext cx="1080000" cy="1080000"/>
                    <a:chOff x="10476656" y="1799486"/>
                    <a:chExt cx="1080000" cy="1080000"/>
                  </a:xfrm>
                </p:grpSpPr>
                <p:grpSp>
                  <p:nvGrpSpPr>
                    <p:cNvPr id="1221" name="Group 1220"/>
                    <p:cNvGrpSpPr/>
                    <p:nvPr/>
                  </p:nvGrpSpPr>
                  <p:grpSpPr>
                    <a:xfrm>
                      <a:off x="10476656" y="1799486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1223" name="Group 1222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1235" name="Rectangle 1234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1236" name="Straight Connector 1235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7" name="Straight Connector 1236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8" name="Straight Connector 1237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9" name="Straight Connector 1238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40" name="Straight Connector 1239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224" name="Group 1223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233" name="Straight Connector 123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4" name="Straight Connector 123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225" name="Group 1224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231" name="Straight Connector 123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2" name="Straight Connector 123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226" name="Group 1225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229" name="Straight Connector 1228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0" name="Straight Connector 1229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227" name="Oval 1226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1228" name="Oval 1227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1222" name="Oval 1221"/>
                    <p:cNvSpPr/>
                    <p:nvPr/>
                  </p:nvSpPr>
                  <p:spPr>
                    <a:xfrm>
                      <a:off x="11252679" y="2183782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218" name="Group 1217"/>
                  <p:cNvGrpSpPr/>
                  <p:nvPr/>
                </p:nvGrpSpPr>
                <p:grpSpPr>
                  <a:xfrm>
                    <a:off x="4467403" y="1851248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19" name="Straight Connector 121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0" name="Straight Connector 121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216" name="Oval 1215"/>
                <p:cNvSpPr/>
                <p:nvPr/>
              </p:nvSpPr>
              <p:spPr>
                <a:xfrm>
                  <a:off x="4653741" y="34988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12" name="Group 1211"/>
              <p:cNvGrpSpPr/>
              <p:nvPr/>
            </p:nvGrpSpPr>
            <p:grpSpPr>
              <a:xfrm>
                <a:off x="5230563" y="447753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13" name="Straight Connector 121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4" name="Straight Connector 121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39" name="Group 1138"/>
            <p:cNvGrpSpPr/>
            <p:nvPr/>
          </p:nvGrpSpPr>
          <p:grpSpPr>
            <a:xfrm>
              <a:off x="8288991" y="4940605"/>
              <a:ext cx="365139" cy="401653"/>
              <a:chOff x="6157222" y="4599335"/>
              <a:chExt cx="1080000" cy="1080000"/>
            </a:xfrm>
          </p:grpSpPr>
          <p:grpSp>
            <p:nvGrpSpPr>
              <p:cNvPr id="1181" name="Group 1180"/>
              <p:cNvGrpSpPr/>
              <p:nvPr/>
            </p:nvGrpSpPr>
            <p:grpSpPr>
              <a:xfrm>
                <a:off x="6157222" y="4599335"/>
                <a:ext cx="1080000" cy="1080000"/>
                <a:chOff x="6072832" y="3086438"/>
                <a:chExt cx="1080000" cy="1080000"/>
              </a:xfrm>
            </p:grpSpPr>
            <p:grpSp>
              <p:nvGrpSpPr>
                <p:cNvPr id="1185" name="Group 1184"/>
                <p:cNvGrpSpPr/>
                <p:nvPr/>
              </p:nvGrpSpPr>
              <p:grpSpPr>
                <a:xfrm>
                  <a:off x="6072832" y="3086438"/>
                  <a:ext cx="1080000" cy="1080000"/>
                  <a:chOff x="6588224" y="1977243"/>
                  <a:chExt cx="1080000" cy="1080000"/>
                </a:xfrm>
              </p:grpSpPr>
              <p:grpSp>
                <p:nvGrpSpPr>
                  <p:cNvPr id="1187" name="Group 1186"/>
                  <p:cNvGrpSpPr/>
                  <p:nvPr/>
                </p:nvGrpSpPr>
                <p:grpSpPr>
                  <a:xfrm>
                    <a:off x="6588224" y="1977243"/>
                    <a:ext cx="1080000" cy="1080000"/>
                    <a:chOff x="10476656" y="1799486"/>
                    <a:chExt cx="1080000" cy="1080000"/>
                  </a:xfrm>
                </p:grpSpPr>
                <p:grpSp>
                  <p:nvGrpSpPr>
                    <p:cNvPr id="1191" name="Group 1190"/>
                    <p:cNvGrpSpPr/>
                    <p:nvPr/>
                  </p:nvGrpSpPr>
                  <p:grpSpPr>
                    <a:xfrm>
                      <a:off x="10476656" y="1799486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1193" name="Group 1192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1205" name="Rectangle 1204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1206" name="Straight Connector 1205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7" name="Straight Connector 1206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8" name="Straight Connector 1207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9" name="Straight Connector 1208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10" name="Straight Connector 1209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94" name="Group 1193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203" name="Straight Connector 120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4" name="Straight Connector 120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95" name="Group 1194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201" name="Straight Connector 120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2" name="Straight Connector 120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96" name="Group 1195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199" name="Straight Connector 1198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0" name="Straight Connector 1199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97" name="Oval 1196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1198" name="Oval 1197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1192" name="Oval 1191"/>
                    <p:cNvSpPr/>
                    <p:nvPr/>
                  </p:nvSpPr>
                  <p:spPr>
                    <a:xfrm>
                      <a:off x="11252679" y="2183782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188" name="Group 1187"/>
                  <p:cNvGrpSpPr/>
                  <p:nvPr/>
                </p:nvGrpSpPr>
                <p:grpSpPr>
                  <a:xfrm>
                    <a:off x="6647319" y="236153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189" name="Straight Connector 118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0" name="Straight Connector 118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86" name="Oval 1185"/>
                <p:cNvSpPr/>
                <p:nvPr/>
              </p:nvSpPr>
              <p:spPr>
                <a:xfrm>
                  <a:off x="6480205" y="313335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82" name="Group 1181"/>
              <p:cNvGrpSpPr/>
              <p:nvPr/>
            </p:nvGrpSpPr>
            <p:grpSpPr>
              <a:xfrm>
                <a:off x="6919500" y="465313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83" name="Straight Connector 118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4" name="Straight Connector 118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40" name="Group 1139"/>
            <p:cNvGrpSpPr/>
            <p:nvPr/>
          </p:nvGrpSpPr>
          <p:grpSpPr>
            <a:xfrm>
              <a:off x="7277125" y="4940605"/>
              <a:ext cx="365139" cy="401653"/>
              <a:chOff x="3488235" y="4331119"/>
              <a:chExt cx="1080000" cy="1080000"/>
            </a:xfrm>
          </p:grpSpPr>
          <p:grpSp>
            <p:nvGrpSpPr>
              <p:cNvPr id="1151" name="Group 1150"/>
              <p:cNvGrpSpPr/>
              <p:nvPr/>
            </p:nvGrpSpPr>
            <p:grpSpPr>
              <a:xfrm>
                <a:off x="3488235" y="4331119"/>
                <a:ext cx="1080000" cy="1080000"/>
                <a:chOff x="3322335" y="3098719"/>
                <a:chExt cx="1080000" cy="1080000"/>
              </a:xfrm>
            </p:grpSpPr>
            <p:grpSp>
              <p:nvGrpSpPr>
                <p:cNvPr id="1155" name="Group 1154"/>
                <p:cNvGrpSpPr/>
                <p:nvPr/>
              </p:nvGrpSpPr>
              <p:grpSpPr>
                <a:xfrm>
                  <a:off x="3322335" y="3098719"/>
                  <a:ext cx="1080000" cy="1080000"/>
                  <a:chOff x="3714126" y="1797842"/>
                  <a:chExt cx="1080000" cy="1080000"/>
                </a:xfrm>
              </p:grpSpPr>
              <p:grpSp>
                <p:nvGrpSpPr>
                  <p:cNvPr id="1157" name="Group 1156"/>
                  <p:cNvGrpSpPr/>
                  <p:nvPr/>
                </p:nvGrpSpPr>
                <p:grpSpPr>
                  <a:xfrm>
                    <a:off x="3714126" y="1797842"/>
                    <a:ext cx="1080000" cy="1080000"/>
                    <a:chOff x="10476656" y="1799486"/>
                    <a:chExt cx="1080000" cy="1080000"/>
                  </a:xfrm>
                </p:grpSpPr>
                <p:grpSp>
                  <p:nvGrpSpPr>
                    <p:cNvPr id="1161" name="Group 1160"/>
                    <p:cNvGrpSpPr/>
                    <p:nvPr/>
                  </p:nvGrpSpPr>
                  <p:grpSpPr>
                    <a:xfrm>
                      <a:off x="10476656" y="1799486"/>
                      <a:ext cx="1080000" cy="1080000"/>
                      <a:chOff x="3156515" y="2692150"/>
                      <a:chExt cx="1080000" cy="1080000"/>
                    </a:xfrm>
                  </p:grpSpPr>
                  <p:grpSp>
                    <p:nvGrpSpPr>
                      <p:cNvPr id="1163" name="Group 1162"/>
                      <p:cNvGrpSpPr>
                        <a:grpSpLocks/>
                      </p:cNvGrpSpPr>
                      <p:nvPr/>
                    </p:nvGrpSpPr>
                    <p:grpSpPr>
                      <a:xfrm>
                        <a:off x="3156515" y="2692150"/>
                        <a:ext cx="1080000" cy="1080000"/>
                        <a:chOff x="2499261" y="4725144"/>
                        <a:chExt cx="632579" cy="683996"/>
                      </a:xfrm>
                    </p:grpSpPr>
                    <p:sp>
                      <p:nvSpPr>
                        <p:cNvPr id="1175" name="Rectangle 1174"/>
                        <p:cNvSpPr/>
                        <p:nvPr/>
                      </p:nvSpPr>
                      <p:spPr>
                        <a:xfrm>
                          <a:off x="2499261" y="4725147"/>
                          <a:ext cx="632577" cy="683993"/>
                        </a:xfrm>
                        <a:prstGeom prst="rect">
                          <a:avLst/>
                        </a:prstGeom>
                        <a:solidFill>
                          <a:srgbClr val="F5F3F7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cxnSp>
                      <p:nvCxnSpPr>
                        <p:cNvPr id="1176" name="Straight Connector 1175"/>
                        <p:cNvCxnSpPr/>
                        <p:nvPr/>
                      </p:nvCxnSpPr>
                      <p:spPr>
                        <a:xfrm>
                          <a:off x="2499263" y="4941168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7" name="Straight Connector 1176"/>
                        <p:cNvCxnSpPr/>
                        <p:nvPr/>
                      </p:nvCxnSpPr>
                      <p:spPr>
                        <a:xfrm>
                          <a:off x="2499263" y="5157192"/>
                          <a:ext cx="632577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8" name="Straight Connector 1177"/>
                        <p:cNvCxnSpPr/>
                        <p:nvPr/>
                      </p:nvCxnSpPr>
                      <p:spPr>
                        <a:xfrm>
                          <a:off x="3131840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9" name="Straight Connector 1178"/>
                        <p:cNvCxnSpPr/>
                        <p:nvPr/>
                      </p:nvCxnSpPr>
                      <p:spPr>
                        <a:xfrm>
                          <a:off x="2915817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80" name="Straight Connector 1179"/>
                        <p:cNvCxnSpPr/>
                        <p:nvPr/>
                      </p:nvCxnSpPr>
                      <p:spPr>
                        <a:xfrm>
                          <a:off x="2699792" y="4725144"/>
                          <a:ext cx="0" cy="683992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64" name="Group 1163"/>
                      <p:cNvGrpSpPr/>
                      <p:nvPr/>
                    </p:nvGrpSpPr>
                    <p:grpSpPr>
                      <a:xfrm>
                        <a:off x="3563888" y="3068960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173" name="Straight Connector 1172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4" name="Straight Connector 1173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65" name="Group 1164"/>
                      <p:cNvGrpSpPr/>
                      <p:nvPr/>
                    </p:nvGrpSpPr>
                    <p:grpSpPr>
                      <a:xfrm>
                        <a:off x="3563888" y="3441249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171" name="Straight Connector 1170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2" name="Straight Connector 1171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66" name="Group 1165"/>
                      <p:cNvGrpSpPr/>
                      <p:nvPr/>
                    </p:nvGrpSpPr>
                    <p:grpSpPr>
                      <a:xfrm>
                        <a:off x="3212678" y="2741035"/>
                        <a:ext cx="252000" cy="252000"/>
                        <a:chOff x="5292080" y="2840635"/>
                        <a:chExt cx="252000" cy="252000"/>
                      </a:xfrm>
                    </p:grpSpPr>
                    <p:cxnSp>
                      <p:nvCxnSpPr>
                        <p:cNvPr id="1169" name="Straight Connector 1168"/>
                        <p:cNvCxnSpPr/>
                        <p:nvPr/>
                      </p:nvCxnSpPr>
                      <p:spPr>
                        <a:xfrm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0" name="Straight Connector 1169"/>
                        <p:cNvCxnSpPr/>
                        <p:nvPr/>
                      </p:nvCxnSpPr>
                      <p:spPr>
                        <a:xfrm flipV="1">
                          <a:off x="5292080" y="2840635"/>
                          <a:ext cx="252000" cy="25200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67" name="Oval 1166"/>
                      <p:cNvSpPr/>
                      <p:nvPr/>
                    </p:nvSpPr>
                    <p:spPr>
                      <a:xfrm>
                        <a:off x="3207595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1168" name="Oval 1167"/>
                      <p:cNvSpPr/>
                      <p:nvPr/>
                    </p:nvSpPr>
                    <p:spPr>
                      <a:xfrm>
                        <a:off x="3938486" y="3441249"/>
                        <a:ext cx="252000" cy="25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sp>
                  <p:nvSpPr>
                    <p:cNvPr id="1162" name="Oval 1161"/>
                    <p:cNvSpPr/>
                    <p:nvPr/>
                  </p:nvSpPr>
                  <p:spPr>
                    <a:xfrm>
                      <a:off x="11252679" y="2183782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158" name="Group 1157"/>
                  <p:cNvGrpSpPr/>
                  <p:nvPr/>
                </p:nvGrpSpPr>
                <p:grpSpPr>
                  <a:xfrm>
                    <a:off x="4467403" y="1851248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159" name="Straight Connector 11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0" name="Straight Connector 11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56" name="Oval 1155"/>
                <p:cNvSpPr/>
                <p:nvPr/>
              </p:nvSpPr>
              <p:spPr>
                <a:xfrm>
                  <a:off x="3721378" y="3139524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52" name="Group 1151"/>
              <p:cNvGrpSpPr/>
              <p:nvPr/>
            </p:nvGrpSpPr>
            <p:grpSpPr>
              <a:xfrm>
                <a:off x="3576750" y="471820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53" name="Straight Connector 115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4" name="Straight Connector 115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48" name="Straight Connector 1147"/>
            <p:cNvCxnSpPr>
              <a:stCxn id="1339" idx="2"/>
              <a:endCxn id="1175" idx="0"/>
            </p:cNvCxnSpPr>
            <p:nvPr/>
          </p:nvCxnSpPr>
          <p:spPr>
            <a:xfrm flipH="1">
              <a:off x="7459694" y="4418467"/>
              <a:ext cx="44318" cy="5221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9" name="Straight Connector 1148"/>
            <p:cNvCxnSpPr>
              <a:stCxn id="1313" idx="2"/>
              <a:endCxn id="1235" idx="0"/>
            </p:cNvCxnSpPr>
            <p:nvPr/>
          </p:nvCxnSpPr>
          <p:spPr>
            <a:xfrm>
              <a:off x="8028918" y="4418467"/>
              <a:ext cx="0" cy="5221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0" name="Straight Connector 1149"/>
            <p:cNvCxnSpPr>
              <a:stCxn id="1287" idx="2"/>
              <a:endCxn id="1205" idx="0"/>
            </p:cNvCxnSpPr>
            <p:nvPr/>
          </p:nvCxnSpPr>
          <p:spPr>
            <a:xfrm>
              <a:off x="8450698" y="4418467"/>
              <a:ext cx="20862" cy="5221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8" name="TextBox 1447"/>
            <p:cNvSpPr txBox="1"/>
            <p:nvPr/>
          </p:nvSpPr>
          <p:spPr>
            <a:xfrm>
              <a:off x="6516216" y="4478087"/>
              <a:ext cx="1570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X’s Choices</a:t>
              </a:r>
              <a:endParaRPr lang="en-NZ" b="1" dirty="0"/>
            </a:p>
          </p:txBody>
        </p:sp>
      </p:grpSp>
      <p:sp>
        <p:nvSpPr>
          <p:cNvPr id="1445" name="TextBox 1444"/>
          <p:cNvSpPr txBox="1"/>
          <p:nvPr/>
        </p:nvSpPr>
        <p:spPr>
          <a:xfrm>
            <a:off x="3208065" y="4509120"/>
            <a:ext cx="656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A204"/>
                </a:solidFill>
              </a:rPr>
              <a:t>win</a:t>
            </a:r>
            <a:endParaRPr lang="en-NZ" sz="2000" b="1" dirty="0">
              <a:solidFill>
                <a:srgbClr val="00A204"/>
              </a:solidFill>
            </a:endParaRPr>
          </a:p>
        </p:txBody>
      </p:sp>
      <p:sp>
        <p:nvSpPr>
          <p:cNvPr id="1451" name="TextBox 1450"/>
          <p:cNvSpPr txBox="1"/>
          <p:nvPr/>
        </p:nvSpPr>
        <p:spPr>
          <a:xfrm>
            <a:off x="4517407" y="3429000"/>
            <a:ext cx="774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lose</a:t>
            </a:r>
            <a:endParaRPr lang="en-NZ" sz="2000" b="1" dirty="0">
              <a:solidFill>
                <a:srgbClr val="FF0000"/>
              </a:solidFill>
            </a:endParaRPr>
          </a:p>
        </p:txBody>
      </p:sp>
      <p:sp>
        <p:nvSpPr>
          <p:cNvPr id="1452" name="TextBox 1451"/>
          <p:cNvSpPr txBox="1"/>
          <p:nvPr/>
        </p:nvSpPr>
        <p:spPr>
          <a:xfrm>
            <a:off x="6768552" y="3370880"/>
            <a:ext cx="774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lose</a:t>
            </a:r>
            <a:endParaRPr lang="en-NZ" sz="2000" b="1" dirty="0">
              <a:solidFill>
                <a:srgbClr val="FF0000"/>
              </a:solidFill>
            </a:endParaRPr>
          </a:p>
        </p:txBody>
      </p:sp>
      <p:sp>
        <p:nvSpPr>
          <p:cNvPr id="1453" name="TextBox 1452"/>
          <p:cNvSpPr txBox="1"/>
          <p:nvPr/>
        </p:nvSpPr>
        <p:spPr>
          <a:xfrm>
            <a:off x="2606379" y="3447547"/>
            <a:ext cx="774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lose</a:t>
            </a:r>
            <a:endParaRPr lang="en-NZ" sz="2000" b="1" dirty="0">
              <a:solidFill>
                <a:srgbClr val="FF0000"/>
              </a:solidFill>
            </a:endParaRPr>
          </a:p>
        </p:txBody>
      </p:sp>
      <p:grpSp>
        <p:nvGrpSpPr>
          <p:cNvPr id="1464" name="Group 1463"/>
          <p:cNvGrpSpPr/>
          <p:nvPr/>
        </p:nvGrpSpPr>
        <p:grpSpPr>
          <a:xfrm>
            <a:off x="844999" y="5405154"/>
            <a:ext cx="7615433" cy="400110"/>
            <a:chOff x="844999" y="5261138"/>
            <a:chExt cx="7615433" cy="400110"/>
          </a:xfrm>
        </p:grpSpPr>
        <p:sp>
          <p:nvSpPr>
            <p:cNvPr id="1455" name="TextBox 1454"/>
            <p:cNvSpPr txBox="1"/>
            <p:nvPr/>
          </p:nvSpPr>
          <p:spPr>
            <a:xfrm>
              <a:off x="844999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56" name="TextBox 1455"/>
            <p:cNvSpPr txBox="1"/>
            <p:nvPr/>
          </p:nvSpPr>
          <p:spPr>
            <a:xfrm>
              <a:off x="1709095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57" name="TextBox 1456"/>
            <p:cNvSpPr txBox="1"/>
            <p:nvPr/>
          </p:nvSpPr>
          <p:spPr>
            <a:xfrm>
              <a:off x="2717207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58" name="TextBox 1457"/>
            <p:cNvSpPr txBox="1"/>
            <p:nvPr/>
          </p:nvSpPr>
          <p:spPr>
            <a:xfrm>
              <a:off x="3725319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59" name="TextBox 1458"/>
            <p:cNvSpPr txBox="1"/>
            <p:nvPr/>
          </p:nvSpPr>
          <p:spPr>
            <a:xfrm>
              <a:off x="4211960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60" name="TextBox 1459"/>
            <p:cNvSpPr txBox="1"/>
            <p:nvPr/>
          </p:nvSpPr>
          <p:spPr>
            <a:xfrm>
              <a:off x="5381503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61" name="TextBox 1460"/>
            <p:cNvSpPr txBox="1"/>
            <p:nvPr/>
          </p:nvSpPr>
          <p:spPr>
            <a:xfrm>
              <a:off x="6300192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62" name="TextBox 1461"/>
            <p:cNvSpPr txBox="1"/>
            <p:nvPr/>
          </p:nvSpPr>
          <p:spPr>
            <a:xfrm>
              <a:off x="7685759" y="5261138"/>
              <a:ext cx="774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lose</a:t>
              </a:r>
              <a:endParaRPr lang="en-NZ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65" name="TextBox 1464"/>
          <p:cNvSpPr txBox="1"/>
          <p:nvPr/>
        </p:nvSpPr>
        <p:spPr>
          <a:xfrm>
            <a:off x="8631910" y="4468830"/>
            <a:ext cx="656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A204"/>
                </a:solidFill>
              </a:rPr>
              <a:t>win</a:t>
            </a:r>
            <a:endParaRPr lang="en-NZ" sz="2000" b="1" dirty="0">
              <a:solidFill>
                <a:srgbClr val="00A204"/>
              </a:solidFill>
            </a:endParaRPr>
          </a:p>
        </p:txBody>
      </p:sp>
      <p:sp>
        <p:nvSpPr>
          <p:cNvPr id="1466" name="TextBox 1465"/>
          <p:cNvSpPr txBox="1"/>
          <p:nvPr/>
        </p:nvSpPr>
        <p:spPr>
          <a:xfrm>
            <a:off x="318337" y="116632"/>
            <a:ext cx="433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It’s  O’s turn:  what should O do?</a:t>
            </a:r>
            <a:endParaRPr lang="en-NZ" sz="2400" b="1" dirty="0">
              <a:solidFill>
                <a:srgbClr val="0070C0"/>
              </a:solidFill>
            </a:endParaRPr>
          </a:p>
        </p:txBody>
      </p:sp>
      <p:sp>
        <p:nvSpPr>
          <p:cNvPr id="1463" name="TextBox 1462"/>
          <p:cNvSpPr txBox="1"/>
          <p:nvPr/>
        </p:nvSpPr>
        <p:spPr>
          <a:xfrm>
            <a:off x="322898" y="6135687"/>
            <a:ext cx="6319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Search forwards to explore all the options</a:t>
            </a:r>
            <a:endParaRPr lang="en-N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8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" grpId="0"/>
      <p:bldP spid="1451" grpId="0"/>
      <p:bldP spid="1452" grpId="0"/>
      <p:bldP spid="1453" grpId="0"/>
      <p:bldP spid="14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469145" y="946304"/>
            <a:ext cx="486000" cy="534600"/>
            <a:chOff x="3156515" y="2692150"/>
            <a:chExt cx="1080000" cy="1080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>
            <a:xfrm>
              <a:off x="3156515" y="2692150"/>
              <a:ext cx="1080000" cy="1080000"/>
              <a:chOff x="2499261" y="4725144"/>
              <a:chExt cx="632579" cy="6839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499261" y="4725147"/>
                <a:ext cx="632577" cy="683993"/>
              </a:xfrm>
              <a:prstGeom prst="rect">
                <a:avLst/>
              </a:prstGeom>
              <a:solidFill>
                <a:srgbClr val="F5F3F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99263" y="4941168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499263" y="5157192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31840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915817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99792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563888" y="3068960"/>
              <a:ext cx="252000" cy="252000"/>
              <a:chOff x="5292080" y="2840635"/>
              <a:chExt cx="252000" cy="2520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3563888" y="3441249"/>
              <a:ext cx="252000" cy="252000"/>
              <a:chOff x="5292080" y="2840635"/>
              <a:chExt cx="252000" cy="2520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12678" y="2741035"/>
              <a:ext cx="252000" cy="252000"/>
              <a:chOff x="5292080" y="2840635"/>
              <a:chExt cx="252000" cy="252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/>
            <p:cNvSpPr/>
            <p:nvPr/>
          </p:nvSpPr>
          <p:spPr>
            <a:xfrm>
              <a:off x="3207595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Oval 9"/>
            <p:cNvSpPr/>
            <p:nvPr/>
          </p:nvSpPr>
          <p:spPr>
            <a:xfrm>
              <a:off x="3938486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38247" y="1871915"/>
            <a:ext cx="534600" cy="588060"/>
            <a:chOff x="61475" y="3284984"/>
            <a:chExt cx="1080000" cy="1080000"/>
          </a:xfrm>
        </p:grpSpPr>
        <p:grpSp>
          <p:nvGrpSpPr>
            <p:cNvPr id="461" name="Group 460"/>
            <p:cNvGrpSpPr/>
            <p:nvPr/>
          </p:nvGrpSpPr>
          <p:grpSpPr>
            <a:xfrm>
              <a:off x="61475" y="3284984"/>
              <a:ext cx="1080000" cy="1080000"/>
              <a:chOff x="3156515" y="2692150"/>
              <a:chExt cx="1080000" cy="1080000"/>
            </a:xfrm>
          </p:grpSpPr>
          <p:grpSp>
            <p:nvGrpSpPr>
              <p:cNvPr id="463" name="Group 462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2499262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4" name="Group 463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3" name="Straight Connector 47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5" name="Group 464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1" name="Straight Connector 4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6" name="Group 465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69" name="Straight Connector 46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7" name="Oval 466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8" name="Oval 467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62" name="Oval 461"/>
            <p:cNvSpPr/>
            <p:nvPr/>
          </p:nvSpPr>
          <p:spPr>
            <a:xfrm>
              <a:off x="476842" y="3338218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3276691" y="1865509"/>
            <a:ext cx="534600" cy="588060"/>
            <a:chOff x="2432395" y="1811181"/>
            <a:chExt cx="1080000" cy="1080000"/>
          </a:xfrm>
        </p:grpSpPr>
        <p:grpSp>
          <p:nvGrpSpPr>
            <p:cNvPr id="769" name="Group 768"/>
            <p:cNvGrpSpPr/>
            <p:nvPr/>
          </p:nvGrpSpPr>
          <p:grpSpPr>
            <a:xfrm>
              <a:off x="2432395" y="1811181"/>
              <a:ext cx="1080000" cy="1080000"/>
              <a:chOff x="3156515" y="2692150"/>
              <a:chExt cx="1080000" cy="1080000"/>
            </a:xfrm>
          </p:grpSpPr>
          <p:grpSp>
            <p:nvGrpSpPr>
              <p:cNvPr id="771" name="Group 77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783" name="Rectangle 782"/>
                <p:cNvSpPr/>
                <p:nvPr/>
              </p:nvSpPr>
              <p:spPr>
                <a:xfrm>
                  <a:off x="2499261" y="4746426"/>
                  <a:ext cx="632577" cy="662714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2" name="Group 77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3" name="Group 77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4" name="Group 77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5" name="Oval 77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6" name="Oval 77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70" name="Oval 769"/>
            <p:cNvSpPr/>
            <p:nvPr/>
          </p:nvSpPr>
          <p:spPr>
            <a:xfrm>
              <a:off x="3205449" y="186006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0" name="Group 789"/>
          <p:cNvGrpSpPr>
            <a:grpSpLocks noChangeAspect="1"/>
          </p:cNvGrpSpPr>
          <p:nvPr/>
        </p:nvGrpSpPr>
        <p:grpSpPr>
          <a:xfrm>
            <a:off x="5423265" y="1858667"/>
            <a:ext cx="534600" cy="588060"/>
            <a:chOff x="6752448" y="1815489"/>
            <a:chExt cx="1080000" cy="1080000"/>
          </a:xfrm>
        </p:grpSpPr>
        <p:grpSp>
          <p:nvGrpSpPr>
            <p:cNvPr id="1109" name="Group 1108"/>
            <p:cNvGrpSpPr/>
            <p:nvPr/>
          </p:nvGrpSpPr>
          <p:grpSpPr>
            <a:xfrm>
              <a:off x="6752448" y="1815489"/>
              <a:ext cx="1080000" cy="1080000"/>
              <a:chOff x="3156515" y="2692150"/>
              <a:chExt cx="1080000" cy="1080000"/>
            </a:xfrm>
          </p:grpSpPr>
          <p:grpSp>
            <p:nvGrpSpPr>
              <p:cNvPr id="1111" name="Group 111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123" name="Rectangle 1122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124" name="Straight Connector 112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Straight Connector 112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Straight Connector 112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Straight Connector 112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Straight Connector 112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2" name="Group 111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21" name="Straight Connector 112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Straight Connector 112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3" name="Group 111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9" name="Straight Connector 111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0" name="Straight Connector 111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4" name="Group 111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7" name="Straight Connector 1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8" name="Straight Connector 1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5" name="Oval 111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6" name="Oval 111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10" name="Oval 1109"/>
            <p:cNvSpPr/>
            <p:nvPr/>
          </p:nvSpPr>
          <p:spPr>
            <a:xfrm>
              <a:off x="6804494" y="220241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0" name="Group 1129"/>
          <p:cNvGrpSpPr/>
          <p:nvPr/>
        </p:nvGrpSpPr>
        <p:grpSpPr>
          <a:xfrm>
            <a:off x="7538160" y="1859998"/>
            <a:ext cx="534600" cy="588060"/>
            <a:chOff x="10476656" y="1799486"/>
            <a:chExt cx="1080000" cy="1080000"/>
          </a:xfrm>
        </p:grpSpPr>
        <p:grpSp>
          <p:nvGrpSpPr>
            <p:cNvPr id="1417" name="Group 1416"/>
            <p:cNvGrpSpPr/>
            <p:nvPr/>
          </p:nvGrpSpPr>
          <p:grpSpPr>
            <a:xfrm>
              <a:off x="10476656" y="1799486"/>
              <a:ext cx="1080000" cy="1080000"/>
              <a:chOff x="3156515" y="2692150"/>
              <a:chExt cx="1080000" cy="1080000"/>
            </a:xfrm>
          </p:grpSpPr>
          <p:grpSp>
            <p:nvGrpSpPr>
              <p:cNvPr id="1419" name="Group 1418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431" name="Rectangle 1430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432" name="Straight Connector 1431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3" name="Straight Connector 1432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4" name="Straight Connector 1433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5" name="Straight Connector 1434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6" name="Straight Connector 1435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0" name="Group 1419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9" name="Straight Connector 14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0" name="Straight Connector 14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1" name="Group 1420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7" name="Straight Connector 142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8" name="Straight Connector 142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2" name="Group 1421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5" name="Straight Connector 142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6" name="Straight Connector 142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3" name="Oval 1422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24" name="Oval 1423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418" name="Oval 1417"/>
            <p:cNvSpPr/>
            <p:nvPr/>
          </p:nvSpPr>
          <p:spPr>
            <a:xfrm>
              <a:off x="11252679" y="218378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437" name="Straight Connector 1436"/>
          <p:cNvCxnSpPr>
            <a:stCxn id="17" idx="2"/>
            <a:endCxn id="475" idx="0"/>
          </p:cNvCxnSpPr>
          <p:nvPr/>
        </p:nvCxnSpPr>
        <p:spPr>
          <a:xfrm flipH="1">
            <a:off x="1305546" y="1480904"/>
            <a:ext cx="3406598" cy="39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" name="Straight Connector 1437"/>
          <p:cNvCxnSpPr>
            <a:endCxn id="783" idx="0"/>
          </p:cNvCxnSpPr>
          <p:nvPr/>
        </p:nvCxnSpPr>
        <p:spPr>
          <a:xfrm flipH="1">
            <a:off x="3543990" y="1423809"/>
            <a:ext cx="1201602" cy="459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9" name="Straight Connector 1438"/>
          <p:cNvCxnSpPr>
            <a:stCxn id="17" idx="2"/>
            <a:endCxn id="1123" idx="0"/>
          </p:cNvCxnSpPr>
          <p:nvPr/>
        </p:nvCxnSpPr>
        <p:spPr>
          <a:xfrm>
            <a:off x="4712144" y="1480904"/>
            <a:ext cx="978420" cy="377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0" name="Straight Connector 1439"/>
          <p:cNvCxnSpPr>
            <a:stCxn id="17" idx="2"/>
            <a:endCxn id="1431" idx="0"/>
          </p:cNvCxnSpPr>
          <p:nvPr/>
        </p:nvCxnSpPr>
        <p:spPr>
          <a:xfrm>
            <a:off x="4712144" y="1480904"/>
            <a:ext cx="3093315" cy="37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" name="TextBox 1442"/>
          <p:cNvSpPr txBox="1"/>
          <p:nvPr/>
        </p:nvSpPr>
        <p:spPr>
          <a:xfrm>
            <a:off x="6453825" y="1229765"/>
            <a:ext cx="1223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O’s choice</a:t>
            </a:r>
            <a:endParaRPr lang="en-NZ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103" y="4076732"/>
            <a:ext cx="365139" cy="401653"/>
            <a:chOff x="507" y="2892200"/>
            <a:chExt cx="1080000" cy="1080000"/>
          </a:xfrm>
        </p:grpSpPr>
        <p:grpSp>
          <p:nvGrpSpPr>
            <p:cNvPr id="363" name="Group 362"/>
            <p:cNvGrpSpPr/>
            <p:nvPr/>
          </p:nvGrpSpPr>
          <p:grpSpPr>
            <a:xfrm>
              <a:off x="507" y="2892200"/>
              <a:ext cx="1080000" cy="1080000"/>
              <a:chOff x="467544" y="1586301"/>
              <a:chExt cx="1080000" cy="1080000"/>
            </a:xfrm>
          </p:grpSpPr>
          <p:grpSp>
            <p:nvGrpSpPr>
              <p:cNvPr id="365" name="Group 364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69" name="Group 36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71" name="Group 3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83" name="Rectangle 3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84" name="Straight Connector 38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Straight Connector 3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6" name="Straight Connector 3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Straight Connector 3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Straight Connector 3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2" name="Group 3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81" name="Straight Connector 3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2" name="Straight Connector 3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3" name="Group 3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9" name="Straight Connector 3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0" name="Straight Connector 3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4" name="Group 3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7" name="Straight Connector 3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Straight Connector 3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5" name="Oval 3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6" name="Oval 3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70" name="Oval 36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66" name="Group 365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4" name="Oval 363"/>
            <p:cNvSpPr/>
            <p:nvPr/>
          </p:nvSpPr>
          <p:spPr>
            <a:xfrm>
              <a:off x="51587" y="32787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3607" y="4082270"/>
            <a:ext cx="365139" cy="401653"/>
            <a:chOff x="1375515" y="2924329"/>
            <a:chExt cx="1080000" cy="1080000"/>
          </a:xfrm>
        </p:grpSpPr>
        <p:grpSp>
          <p:nvGrpSpPr>
            <p:cNvPr id="337" name="Group 336"/>
            <p:cNvGrpSpPr/>
            <p:nvPr/>
          </p:nvGrpSpPr>
          <p:grpSpPr>
            <a:xfrm>
              <a:off x="1375515" y="2924329"/>
              <a:ext cx="1080000" cy="1080000"/>
              <a:chOff x="467544" y="1586301"/>
              <a:chExt cx="1080000" cy="1080000"/>
            </a:xfrm>
          </p:grpSpPr>
          <p:grpSp>
            <p:nvGrpSpPr>
              <p:cNvPr id="339" name="Group 338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43" name="Group 34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45" name="Group 34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57" name="Rectangle 35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58" name="Straight Connector 35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9" name="Straight Connector 35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0" name="Straight Connector 35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Straight Connector 36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Straight Connector 36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6" name="Group 34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5" name="Straight Connector 3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6" name="Straight Connector 3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7" name="Group 34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3" name="Straight Connector 3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Connector 3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8" name="Group 34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1" name="Straight Connector 3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Connector 3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49" name="Oval 34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0" name="Oval 34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44" name="Oval 34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40" name="Group 339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8" name="Oval 337"/>
            <p:cNvSpPr/>
            <p:nvPr/>
          </p:nvSpPr>
          <p:spPr>
            <a:xfrm>
              <a:off x="2131627" y="3301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60890" y="4082270"/>
            <a:ext cx="365139" cy="401653"/>
            <a:chOff x="3807676" y="2924323"/>
            <a:chExt cx="1080000" cy="1080000"/>
          </a:xfrm>
        </p:grpSpPr>
        <p:grpSp>
          <p:nvGrpSpPr>
            <p:cNvPr id="251" name="Group 250"/>
            <p:cNvGrpSpPr/>
            <p:nvPr/>
          </p:nvGrpSpPr>
          <p:grpSpPr>
            <a:xfrm>
              <a:off x="3807676" y="2924323"/>
              <a:ext cx="1080000" cy="1080000"/>
              <a:chOff x="2756075" y="1586295"/>
              <a:chExt cx="1080000" cy="1080000"/>
            </a:xfrm>
          </p:grpSpPr>
          <p:grpSp>
            <p:nvGrpSpPr>
              <p:cNvPr id="253" name="Group 252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59" name="Group 25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71" name="Rectangle 27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72" name="Straight Connector 271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Straight Connector 27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Straight Connector 27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Straight Connector 27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Straight Connector 27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Group 25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9" name="Straight Connector 26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Straight Connector 26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1" name="Group 26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7" name="Straight Connector 26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Straight Connector 26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5" name="Straight Connector 26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3" name="Oval 26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4" name="Oval 26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58" name="Oval 257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2" name="Oval 251"/>
            <p:cNvSpPr/>
            <p:nvPr/>
          </p:nvSpPr>
          <p:spPr>
            <a:xfrm>
              <a:off x="4563335" y="2962418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86172" y="4085345"/>
            <a:ext cx="365139" cy="401653"/>
            <a:chOff x="5064176" y="2913533"/>
            <a:chExt cx="1080000" cy="1080000"/>
          </a:xfrm>
        </p:grpSpPr>
        <p:grpSp>
          <p:nvGrpSpPr>
            <p:cNvPr id="225" name="Group 224"/>
            <p:cNvGrpSpPr/>
            <p:nvPr/>
          </p:nvGrpSpPr>
          <p:grpSpPr>
            <a:xfrm>
              <a:off x="5064176" y="2913533"/>
              <a:ext cx="1080000" cy="1080000"/>
              <a:chOff x="2756075" y="1586295"/>
              <a:chExt cx="1080000" cy="108000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31" name="Group 230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33" name="Group 23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45" name="Rectangle 24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46" name="Straight Connector 245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Straight Connector 24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Straight Connector 24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Straight Connector 24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Straight Connector 24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Group 23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3" name="Straight Connector 24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Straight Connector 24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1" name="Straight Connector 24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Straight Connector 24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6" name="Group 23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39" name="Straight Connector 23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Straight Connector 23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7" name="Oval 23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32" name="Oval 231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6" name="Oval 225"/>
            <p:cNvSpPr/>
            <p:nvPr/>
          </p:nvSpPr>
          <p:spPr>
            <a:xfrm>
              <a:off x="5818421" y="3296285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24695" y="4082270"/>
            <a:ext cx="365139" cy="401653"/>
            <a:chOff x="6728985" y="2822963"/>
            <a:chExt cx="1080000" cy="1080000"/>
          </a:xfrm>
        </p:grpSpPr>
        <p:grpSp>
          <p:nvGrpSpPr>
            <p:cNvPr id="139" name="Group 138"/>
            <p:cNvGrpSpPr/>
            <p:nvPr/>
          </p:nvGrpSpPr>
          <p:grpSpPr>
            <a:xfrm>
              <a:off x="6728985" y="2822963"/>
              <a:ext cx="1080000" cy="1080000"/>
              <a:chOff x="6156176" y="1518416"/>
              <a:chExt cx="1080000" cy="1080000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45" name="Group 144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47" name="Group 14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8" name="Group 14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Group 14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1" name="Oval 15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46" name="Oval 145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0" name="Oval 139"/>
            <p:cNvSpPr/>
            <p:nvPr/>
          </p:nvSpPr>
          <p:spPr>
            <a:xfrm>
              <a:off x="7495417" y="288801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86749" y="4082270"/>
            <a:ext cx="365139" cy="401653"/>
            <a:chOff x="8064000" y="2779557"/>
            <a:chExt cx="1080000" cy="1080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8064000" y="2779557"/>
              <a:ext cx="1080000" cy="1080000"/>
              <a:chOff x="6156176" y="1518416"/>
              <a:chExt cx="1080000" cy="1080000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1" name="Group 12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" name="Oval 12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0" name="Oval 11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" name="Oval 113"/>
            <p:cNvSpPr/>
            <p:nvPr/>
          </p:nvSpPr>
          <p:spPr>
            <a:xfrm>
              <a:off x="8132805" y="3175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3" name="Straight Connector 42"/>
          <p:cNvCxnSpPr>
            <a:stCxn id="431" idx="2"/>
            <a:endCxn id="271" idx="0"/>
          </p:cNvCxnSpPr>
          <p:nvPr/>
        </p:nvCxnSpPr>
        <p:spPr>
          <a:xfrm flipH="1">
            <a:off x="1143459" y="3477567"/>
            <a:ext cx="175894" cy="604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1" idx="2"/>
            <a:endCxn id="245" idx="0"/>
          </p:cNvCxnSpPr>
          <p:nvPr/>
        </p:nvCxnSpPr>
        <p:spPr>
          <a:xfrm>
            <a:off x="1319353" y="3477567"/>
            <a:ext cx="249388" cy="60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55" idx="2"/>
            <a:endCxn id="159" idx="0"/>
          </p:cNvCxnSpPr>
          <p:nvPr/>
        </p:nvCxnSpPr>
        <p:spPr>
          <a:xfrm flipH="1">
            <a:off x="2007264" y="3484831"/>
            <a:ext cx="232749" cy="597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55" idx="2"/>
            <a:endCxn id="133" idx="0"/>
          </p:cNvCxnSpPr>
          <p:nvPr/>
        </p:nvCxnSpPr>
        <p:spPr>
          <a:xfrm>
            <a:off x="2240013" y="3484831"/>
            <a:ext cx="229305" cy="597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7" idx="2"/>
            <a:endCxn id="383" idx="0"/>
          </p:cNvCxnSpPr>
          <p:nvPr/>
        </p:nvCxnSpPr>
        <p:spPr>
          <a:xfrm flipH="1">
            <a:off x="202672" y="3472757"/>
            <a:ext cx="245912" cy="603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7" idx="2"/>
            <a:endCxn id="357" idx="0"/>
          </p:cNvCxnSpPr>
          <p:nvPr/>
        </p:nvCxnSpPr>
        <p:spPr>
          <a:xfrm>
            <a:off x="448584" y="3472757"/>
            <a:ext cx="217592" cy="60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6" name="Group 485"/>
          <p:cNvGrpSpPr/>
          <p:nvPr/>
        </p:nvGrpSpPr>
        <p:grpSpPr>
          <a:xfrm>
            <a:off x="2839639" y="4089527"/>
            <a:ext cx="365139" cy="401653"/>
            <a:chOff x="2703742" y="3284984"/>
            <a:chExt cx="1080000" cy="1080000"/>
          </a:xfrm>
        </p:grpSpPr>
        <p:grpSp>
          <p:nvGrpSpPr>
            <p:cNvPr id="671" name="Group 670"/>
            <p:cNvGrpSpPr/>
            <p:nvPr/>
          </p:nvGrpSpPr>
          <p:grpSpPr>
            <a:xfrm>
              <a:off x="2703742" y="3284984"/>
              <a:ext cx="1080000" cy="1080000"/>
              <a:chOff x="3480662" y="1842699"/>
              <a:chExt cx="1080000" cy="1080000"/>
            </a:xfrm>
          </p:grpSpPr>
          <p:grpSp>
            <p:nvGrpSpPr>
              <p:cNvPr id="673" name="Group 672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77" name="Group 676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79" name="Group 67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91" name="Rectangle 69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92" name="Straight Connector 69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6" name="Straight Connector 69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9" name="Straight Connector 68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Straight Connector 68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1" name="Group 68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7" name="Straight Connector 68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8" name="Straight Connector 68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2" name="Group 68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5" name="Straight Connector 6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6" name="Straight Connector 6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83" name="Oval 68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84" name="Oval 68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78" name="Oval 677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74" name="Group 673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75" name="Straight Connector 67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2" name="Oval 671"/>
            <p:cNvSpPr/>
            <p:nvPr/>
          </p:nvSpPr>
          <p:spPr>
            <a:xfrm>
              <a:off x="3109428" y="3340827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3308103" y="4107467"/>
            <a:ext cx="365139" cy="401653"/>
            <a:chOff x="2873677" y="3110424"/>
            <a:chExt cx="534600" cy="534600"/>
          </a:xfrm>
        </p:grpSpPr>
        <p:grpSp>
          <p:nvGrpSpPr>
            <p:cNvPr id="645" name="Group 644"/>
            <p:cNvGrpSpPr/>
            <p:nvPr/>
          </p:nvGrpSpPr>
          <p:grpSpPr>
            <a:xfrm>
              <a:off x="2873677" y="3110424"/>
              <a:ext cx="534600" cy="534600"/>
              <a:chOff x="3480662" y="1842699"/>
              <a:chExt cx="1080000" cy="1080000"/>
            </a:xfrm>
          </p:grpSpPr>
          <p:grpSp>
            <p:nvGrpSpPr>
              <p:cNvPr id="647" name="Group 646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51" name="Group 650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53" name="Group 65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65" name="Rectangle 66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66" name="Straight Connector 66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Straight Connector 66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Straight Connector 66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Straight Connector 66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Straight Connector 66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4" name="Group 65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3" name="Straight Connector 66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4" name="Straight Connector 66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5" name="Group 65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1" name="Straight Connector 66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Straight Connector 66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6" name="Group 65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59" name="Straight Connector 6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0" name="Straight Connector 6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57" name="Oval 65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58" name="Oval 65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2" name="Oval 651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48" name="Group 647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49" name="Straight Connector 64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46" name="Oval 645"/>
            <p:cNvSpPr/>
            <p:nvPr/>
          </p:nvSpPr>
          <p:spPr>
            <a:xfrm>
              <a:off x="3223124" y="3304260"/>
              <a:ext cx="124740" cy="12474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9" name="Group 488"/>
          <p:cNvGrpSpPr/>
          <p:nvPr/>
        </p:nvGrpSpPr>
        <p:grpSpPr>
          <a:xfrm>
            <a:off x="4334838" y="4096304"/>
            <a:ext cx="365139" cy="401653"/>
            <a:chOff x="7012759" y="3253514"/>
            <a:chExt cx="1080000" cy="1080000"/>
          </a:xfrm>
        </p:grpSpPr>
        <p:grpSp>
          <p:nvGrpSpPr>
            <p:cNvPr id="589" name="Group 588"/>
            <p:cNvGrpSpPr/>
            <p:nvPr/>
          </p:nvGrpSpPr>
          <p:grpSpPr>
            <a:xfrm>
              <a:off x="7012759" y="3253514"/>
              <a:ext cx="1080000" cy="1080000"/>
              <a:chOff x="6136369" y="1803685"/>
              <a:chExt cx="1080000" cy="1080000"/>
            </a:xfrm>
          </p:grpSpPr>
          <p:grpSp>
            <p:nvGrpSpPr>
              <p:cNvPr id="591" name="Group 590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95" name="Group 594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97" name="Group 59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09" name="Rectangle 60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10" name="Straight Connector 60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1" name="Straight Connector 61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2" name="Straight Connector 61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3" name="Straight Connector 61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Straight Connector 61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8" name="Group 59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7" name="Straight Connector 6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8" name="Straight Connector 6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9" name="Group 59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5" name="Straight Connector 6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6" name="Straight Connector 6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0" name="Group 59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3" name="Straight Connector 6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4" name="Straight Connector 6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1" name="Oval 60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2" name="Oval 60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96" name="Oval 595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92" name="Group 591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0" name="Oval 589"/>
            <p:cNvSpPr/>
            <p:nvPr/>
          </p:nvSpPr>
          <p:spPr>
            <a:xfrm>
              <a:off x="7044340" y="3630324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3846973" y="4089119"/>
            <a:ext cx="365139" cy="401653"/>
            <a:chOff x="5586212" y="3254973"/>
            <a:chExt cx="1080000" cy="1080000"/>
          </a:xfrm>
        </p:grpSpPr>
        <p:grpSp>
          <p:nvGrpSpPr>
            <p:cNvPr id="563" name="Group 562"/>
            <p:cNvGrpSpPr/>
            <p:nvPr/>
          </p:nvGrpSpPr>
          <p:grpSpPr>
            <a:xfrm>
              <a:off x="5586212" y="3254973"/>
              <a:ext cx="1080000" cy="1080000"/>
              <a:chOff x="6136369" y="1803685"/>
              <a:chExt cx="1080000" cy="1080000"/>
            </a:xfrm>
          </p:grpSpPr>
          <p:grpSp>
            <p:nvGrpSpPr>
              <p:cNvPr id="565" name="Group 564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69" name="Group 568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71" name="Group 5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583" name="Rectangle 5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584" name="Straight Connector 58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5" name="Straight Connector 5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6" name="Straight Connector 5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7" name="Straight Connector 5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8" name="Straight Connector 5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2" name="Group 5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81" name="Straight Connector 5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2" name="Straight Connector 5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3" name="Group 5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9" name="Straight Connector 5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0" name="Straight Connector 5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4" name="Group 5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7" name="Straight Connector 5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Straight Connector 5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75" name="Oval 5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76" name="Oval 5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70" name="Oval 569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66" name="Group 565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67" name="Straight Connector 5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4" name="Oval 563"/>
            <p:cNvSpPr/>
            <p:nvPr/>
          </p:nvSpPr>
          <p:spPr>
            <a:xfrm>
              <a:off x="5984218" y="329781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96" name="Straight Connector 495"/>
          <p:cNvCxnSpPr>
            <a:stCxn id="739" idx="2"/>
            <a:endCxn id="609" idx="0"/>
          </p:cNvCxnSpPr>
          <p:nvPr/>
        </p:nvCxnSpPr>
        <p:spPr>
          <a:xfrm>
            <a:off x="4236328" y="3478770"/>
            <a:ext cx="281079" cy="617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>
            <a:stCxn id="739" idx="2"/>
            <a:endCxn id="583" idx="0"/>
          </p:cNvCxnSpPr>
          <p:nvPr/>
        </p:nvCxnSpPr>
        <p:spPr>
          <a:xfrm flipH="1">
            <a:off x="4029542" y="3478770"/>
            <a:ext cx="206786" cy="610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>
            <a:stCxn id="715" idx="2"/>
            <a:endCxn id="665" idx="0"/>
          </p:cNvCxnSpPr>
          <p:nvPr/>
        </p:nvCxnSpPr>
        <p:spPr>
          <a:xfrm>
            <a:off x="3480956" y="3489645"/>
            <a:ext cx="9716" cy="617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>
            <a:stCxn id="715" idx="2"/>
            <a:endCxn id="672" idx="0"/>
          </p:cNvCxnSpPr>
          <p:nvPr/>
        </p:nvCxnSpPr>
        <p:spPr>
          <a:xfrm flipH="1">
            <a:off x="3019398" y="3489645"/>
            <a:ext cx="461558" cy="62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4" name="Group 793"/>
          <p:cNvGrpSpPr>
            <a:grpSpLocks noChangeAspect="1"/>
          </p:cNvGrpSpPr>
          <p:nvPr/>
        </p:nvGrpSpPr>
        <p:grpSpPr>
          <a:xfrm>
            <a:off x="5541843" y="4076956"/>
            <a:ext cx="365139" cy="401653"/>
            <a:chOff x="3635899" y="3158520"/>
            <a:chExt cx="1080000" cy="1080000"/>
          </a:xfrm>
        </p:grpSpPr>
        <p:grpSp>
          <p:nvGrpSpPr>
            <p:cNvPr id="1011" name="Group 1010"/>
            <p:cNvGrpSpPr/>
            <p:nvPr/>
          </p:nvGrpSpPr>
          <p:grpSpPr>
            <a:xfrm>
              <a:off x="3635899" y="3158520"/>
              <a:ext cx="1080000" cy="1080000"/>
              <a:chOff x="3378920" y="1889583"/>
              <a:chExt cx="1080000" cy="1080000"/>
            </a:xfrm>
          </p:grpSpPr>
          <p:grpSp>
            <p:nvGrpSpPr>
              <p:cNvPr id="1013" name="Group 1012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1017" name="Group 1016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019" name="Group 101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31" name="Rectangle 103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32" name="Straight Connector 103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3" name="Straight Connector 103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4" name="Straight Connector 103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5" name="Straight Connector 103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6" name="Straight Connector 103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0" name="Group 101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9" name="Straight Connector 10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Straight Connector 10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1" name="Group 102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7" name="Straight Connector 10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Straight Connector 10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2" name="Group 102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5" name="Straight Connector 102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6" name="Straight Connector 102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23" name="Oval 102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24" name="Oval 102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018" name="Oval 1017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14" name="Group 1013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015" name="Straight Connector 101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Straight Connector 101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2" name="Oval 1011"/>
            <p:cNvSpPr/>
            <p:nvPr/>
          </p:nvSpPr>
          <p:spPr>
            <a:xfrm>
              <a:off x="4412891" y="3552054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5" name="Group 794"/>
          <p:cNvGrpSpPr>
            <a:grpSpLocks noChangeAspect="1"/>
          </p:cNvGrpSpPr>
          <p:nvPr/>
        </p:nvGrpSpPr>
        <p:grpSpPr>
          <a:xfrm>
            <a:off x="5984485" y="4076956"/>
            <a:ext cx="365139" cy="401653"/>
            <a:chOff x="5366807" y="3236981"/>
            <a:chExt cx="1080000" cy="1080000"/>
          </a:xfrm>
        </p:grpSpPr>
        <p:grpSp>
          <p:nvGrpSpPr>
            <p:cNvPr id="985" name="Group 984"/>
            <p:cNvGrpSpPr/>
            <p:nvPr/>
          </p:nvGrpSpPr>
          <p:grpSpPr>
            <a:xfrm>
              <a:off x="5366807" y="3236981"/>
              <a:ext cx="1080000" cy="1080000"/>
              <a:chOff x="5652120" y="1961967"/>
              <a:chExt cx="1080000" cy="1080000"/>
            </a:xfrm>
          </p:grpSpPr>
          <p:grpSp>
            <p:nvGrpSpPr>
              <p:cNvPr id="987" name="Group 986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91" name="Group 990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93" name="Group 99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05" name="Rectangle 100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06" name="Straight Connector 100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Straight Connector 100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Straight Connector 100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9" name="Straight Connector 100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0" name="Straight Connector 100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4" name="Group 99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3" name="Straight Connector 10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Straight Connector 10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5" name="Group 99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1" name="Straight Connector 10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2" name="Straight Connector 10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99" name="Straight Connector 99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0" name="Straight Connector 99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7" name="Oval 99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98" name="Oval 99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92" name="Oval 991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88" name="Group 987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89" name="Straight Connector 98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Straight Connector 98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86" name="Oval 985"/>
            <p:cNvSpPr/>
            <p:nvPr/>
          </p:nvSpPr>
          <p:spPr>
            <a:xfrm>
              <a:off x="5774180" y="32863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6" name="Group 795"/>
          <p:cNvGrpSpPr>
            <a:grpSpLocks noChangeAspect="1"/>
          </p:cNvGrpSpPr>
          <p:nvPr/>
        </p:nvGrpSpPr>
        <p:grpSpPr>
          <a:xfrm>
            <a:off x="5099201" y="4076956"/>
            <a:ext cx="365139" cy="401653"/>
            <a:chOff x="2451323" y="3138057"/>
            <a:chExt cx="1080000" cy="1080000"/>
          </a:xfrm>
        </p:grpSpPr>
        <p:grpSp>
          <p:nvGrpSpPr>
            <p:cNvPr id="959" name="Group 958"/>
            <p:cNvGrpSpPr/>
            <p:nvPr/>
          </p:nvGrpSpPr>
          <p:grpSpPr>
            <a:xfrm>
              <a:off x="2451323" y="3138057"/>
              <a:ext cx="1080000" cy="1080000"/>
              <a:chOff x="3378920" y="1889583"/>
              <a:chExt cx="1080000" cy="1080000"/>
            </a:xfrm>
          </p:grpSpPr>
          <p:grpSp>
            <p:nvGrpSpPr>
              <p:cNvPr id="961" name="Group 960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65" name="Group 964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67" name="Group 96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79" name="Rectangle 97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80" name="Straight Connector 97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1" name="Straight Connector 98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Straight Connector 98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Straight Connector 98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Straight Connector 98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8" name="Group 96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7" name="Straight Connector 9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8" name="Straight Connector 9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9" name="Group 96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5" name="Straight Connector 97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6" name="Straight Connector 97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0" name="Group 96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3" name="Straight Connector 97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4" name="Straight Connector 97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71" name="Oval 97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72" name="Oval 97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66" name="Oval 965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62" name="Group 961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63" name="Straight Connector 96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Straight Connector 96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0" name="Oval 959"/>
            <p:cNvSpPr/>
            <p:nvPr/>
          </p:nvSpPr>
          <p:spPr>
            <a:xfrm>
              <a:off x="2865324" y="320219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7" name="Group 796"/>
          <p:cNvGrpSpPr>
            <a:grpSpLocks noChangeAspect="1"/>
          </p:cNvGrpSpPr>
          <p:nvPr/>
        </p:nvGrpSpPr>
        <p:grpSpPr>
          <a:xfrm>
            <a:off x="6476309" y="4076956"/>
            <a:ext cx="365139" cy="401653"/>
            <a:chOff x="6584803" y="3237421"/>
            <a:chExt cx="1080000" cy="1080000"/>
          </a:xfrm>
        </p:grpSpPr>
        <p:grpSp>
          <p:nvGrpSpPr>
            <p:cNvPr id="933" name="Group 932"/>
            <p:cNvGrpSpPr/>
            <p:nvPr/>
          </p:nvGrpSpPr>
          <p:grpSpPr>
            <a:xfrm>
              <a:off x="6584803" y="3237421"/>
              <a:ext cx="1080000" cy="1080000"/>
              <a:chOff x="5652120" y="1961967"/>
              <a:chExt cx="1080000" cy="1080000"/>
            </a:xfrm>
          </p:grpSpPr>
          <p:grpSp>
            <p:nvGrpSpPr>
              <p:cNvPr id="935" name="Group 934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39" name="Group 938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41" name="Group 94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53" name="Rectangle 95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54" name="Straight Connector 95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5" name="Straight Connector 95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6" name="Straight Connector 95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7" name="Straight Connector 95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8" name="Straight Connector 95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2" name="Group 94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51" name="Straight Connector 9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Straight Connector 9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3" name="Group 94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9" name="Straight Connector 94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0" name="Straight Connector 94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4" name="Group 94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7" name="Straight Connector 94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8" name="Straight Connector 94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45" name="Oval 94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46" name="Oval 94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0" name="Oval 939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36" name="Group 935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37" name="Straight Connector 93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8" name="Straight Connector 93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34" name="Oval 933"/>
            <p:cNvSpPr/>
            <p:nvPr/>
          </p:nvSpPr>
          <p:spPr>
            <a:xfrm>
              <a:off x="7367991" y="328586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805" name="Straight Connector 804"/>
          <p:cNvCxnSpPr>
            <a:cxnSpLocks noChangeAspect="1"/>
            <a:stCxn id="1103" idx="2"/>
            <a:endCxn id="979" idx="0"/>
          </p:cNvCxnSpPr>
          <p:nvPr/>
        </p:nvCxnSpPr>
        <p:spPr>
          <a:xfrm flipH="1">
            <a:off x="5281770" y="3440349"/>
            <a:ext cx="266774" cy="636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Straight Connector 805"/>
          <p:cNvCxnSpPr>
            <a:cxnSpLocks noChangeAspect="1"/>
            <a:stCxn id="1103" idx="2"/>
            <a:endCxn id="1031" idx="0"/>
          </p:cNvCxnSpPr>
          <p:nvPr/>
        </p:nvCxnSpPr>
        <p:spPr>
          <a:xfrm>
            <a:off x="5548544" y="3440349"/>
            <a:ext cx="175868" cy="636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Straight Connector 808"/>
          <p:cNvCxnSpPr>
            <a:cxnSpLocks noChangeAspect="1"/>
            <a:stCxn id="1079" idx="2"/>
            <a:endCxn id="1005" idx="0"/>
          </p:cNvCxnSpPr>
          <p:nvPr/>
        </p:nvCxnSpPr>
        <p:spPr>
          <a:xfrm flipH="1">
            <a:off x="6167054" y="3436263"/>
            <a:ext cx="132037" cy="640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Straight Connector 809"/>
          <p:cNvCxnSpPr>
            <a:cxnSpLocks noChangeAspect="1"/>
            <a:stCxn id="1079" idx="2"/>
            <a:endCxn id="953" idx="0"/>
          </p:cNvCxnSpPr>
          <p:nvPr/>
        </p:nvCxnSpPr>
        <p:spPr>
          <a:xfrm>
            <a:off x="6299091" y="3436263"/>
            <a:ext cx="359787" cy="640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4" name="Group 1133"/>
          <p:cNvGrpSpPr/>
          <p:nvPr/>
        </p:nvGrpSpPr>
        <p:grpSpPr>
          <a:xfrm>
            <a:off x="7321443" y="4088822"/>
            <a:ext cx="365139" cy="401653"/>
            <a:chOff x="3322335" y="3098719"/>
            <a:chExt cx="1080000" cy="1080000"/>
          </a:xfrm>
        </p:grpSpPr>
        <p:grpSp>
          <p:nvGrpSpPr>
            <p:cNvPr id="1319" name="Group 1318"/>
            <p:cNvGrpSpPr/>
            <p:nvPr/>
          </p:nvGrpSpPr>
          <p:grpSpPr>
            <a:xfrm>
              <a:off x="3322335" y="3098719"/>
              <a:ext cx="1080000" cy="1080000"/>
              <a:chOff x="3714126" y="1797842"/>
              <a:chExt cx="1080000" cy="1080000"/>
            </a:xfrm>
          </p:grpSpPr>
          <p:grpSp>
            <p:nvGrpSpPr>
              <p:cNvPr id="1321" name="Group 1320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325" name="Group 1324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27" name="Group 132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9" name="Rectangle 133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0" name="Straight Connector 133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1" name="Straight Connector 134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2" name="Straight Connector 134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Straight Connector 134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Straight Connector 134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8" name="Group 132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7" name="Straight Connector 133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8" name="Straight Connector 133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9" name="Group 132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5" name="Straight Connector 133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6" name="Straight Connector 133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30" name="Group 132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3" name="Straight Connector 133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4" name="Straight Connector 133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31" name="Oval 133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32" name="Oval 133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26" name="Oval 1325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22" name="Group 1321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323" name="Straight Connector 132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4" name="Straight Connector 132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20" name="Oval 1319"/>
            <p:cNvSpPr/>
            <p:nvPr/>
          </p:nvSpPr>
          <p:spPr>
            <a:xfrm>
              <a:off x="3721378" y="3139524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5" name="Group 1134"/>
          <p:cNvGrpSpPr/>
          <p:nvPr/>
        </p:nvGrpSpPr>
        <p:grpSpPr>
          <a:xfrm>
            <a:off x="7846349" y="4088822"/>
            <a:ext cx="365139" cy="401653"/>
            <a:chOff x="4609920" y="3080732"/>
            <a:chExt cx="1080000" cy="1080000"/>
          </a:xfrm>
        </p:grpSpPr>
        <p:grpSp>
          <p:nvGrpSpPr>
            <p:cNvPr id="1293" name="Group 1292"/>
            <p:cNvGrpSpPr/>
            <p:nvPr/>
          </p:nvGrpSpPr>
          <p:grpSpPr>
            <a:xfrm>
              <a:off x="4609920" y="3080732"/>
              <a:ext cx="1080000" cy="1080000"/>
              <a:chOff x="3714126" y="1797842"/>
              <a:chExt cx="1080000" cy="1080000"/>
            </a:xfrm>
          </p:grpSpPr>
          <p:grpSp>
            <p:nvGrpSpPr>
              <p:cNvPr id="1295" name="Group 1294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99" name="Group 1298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01" name="Group 130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13" name="Rectangle 131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14" name="Straight Connector 131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5" name="Straight Connector 131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6" name="Straight Connector 131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7" name="Straight Connector 131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8" name="Straight Connector 131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2" name="Group 130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1" name="Straight Connector 131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2" name="Straight Connector 131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3" name="Group 130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9" name="Straight Connector 130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0" name="Straight Connector 130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4" name="Group 130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7" name="Straight Connector 13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8" name="Straight Connector 13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05" name="Oval 130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6" name="Oval 130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00" name="Oval 1299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96" name="Group 1295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97" name="Straight Connector 129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8" name="Straight Connector 129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4" name="Oval 1293"/>
            <p:cNvSpPr/>
            <p:nvPr/>
          </p:nvSpPr>
          <p:spPr>
            <a:xfrm>
              <a:off x="4653741" y="34988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8268129" y="4088822"/>
            <a:ext cx="365139" cy="401653"/>
            <a:chOff x="6072832" y="3086438"/>
            <a:chExt cx="1080000" cy="1080000"/>
          </a:xfrm>
        </p:grpSpPr>
        <p:grpSp>
          <p:nvGrpSpPr>
            <p:cNvPr id="1267" name="Group 1266"/>
            <p:cNvGrpSpPr/>
            <p:nvPr/>
          </p:nvGrpSpPr>
          <p:grpSpPr>
            <a:xfrm>
              <a:off x="6072832" y="3086438"/>
              <a:ext cx="1080000" cy="1080000"/>
              <a:chOff x="6588224" y="1977243"/>
              <a:chExt cx="1080000" cy="1080000"/>
            </a:xfrm>
          </p:grpSpPr>
          <p:grpSp>
            <p:nvGrpSpPr>
              <p:cNvPr id="1269" name="Group 1268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73" name="Group 1272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75" name="Group 127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87" name="Rectangle 128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88" name="Straight Connector 1287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9" name="Straight Connector 128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0" name="Straight Connector 128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1" name="Straight Connector 129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2" name="Straight Connector 129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6" name="Group 127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5" name="Straight Connector 12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Straight Connector 12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7" name="Group 127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3" name="Straight Connector 128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4" name="Straight Connector 128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8" name="Group 127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1" name="Straight Connector 12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2" name="Straight Connector 12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79" name="Oval 127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80" name="Oval 127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74" name="Oval 1273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70" name="Group 1269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71" name="Straight Connector 12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2" name="Straight Connector 12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68" name="Oval 1267"/>
            <p:cNvSpPr/>
            <p:nvPr/>
          </p:nvSpPr>
          <p:spPr>
            <a:xfrm>
              <a:off x="6480205" y="313335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7" name="Group 1136"/>
          <p:cNvGrpSpPr/>
          <p:nvPr/>
        </p:nvGrpSpPr>
        <p:grpSpPr>
          <a:xfrm>
            <a:off x="8759953" y="4088822"/>
            <a:ext cx="365139" cy="401653"/>
            <a:chOff x="7399997" y="3057243"/>
            <a:chExt cx="1080000" cy="1080000"/>
          </a:xfrm>
        </p:grpSpPr>
        <p:grpSp>
          <p:nvGrpSpPr>
            <p:cNvPr id="1241" name="Group 1240"/>
            <p:cNvGrpSpPr/>
            <p:nvPr/>
          </p:nvGrpSpPr>
          <p:grpSpPr>
            <a:xfrm>
              <a:off x="7399997" y="3057243"/>
              <a:ext cx="1080000" cy="1080000"/>
              <a:chOff x="6588224" y="1977243"/>
              <a:chExt cx="1080000" cy="1080000"/>
            </a:xfrm>
          </p:grpSpPr>
          <p:grpSp>
            <p:nvGrpSpPr>
              <p:cNvPr id="1243" name="Group 1242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47" name="Group 1246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49" name="Group 124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61" name="Rectangle 126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62" name="Straight Connector 126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3" name="Straight Connector 126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4" name="Straight Connector 126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5" name="Straight Connector 126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6" name="Straight Connector 126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0" name="Group 124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9" name="Straight Connector 12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0" name="Straight Connector 12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1" name="Group 125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7" name="Straight Connector 12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8" name="Straight Connector 12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2" name="Group 125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5" name="Straight Connector 12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6" name="Straight Connector 12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3" name="Oval 125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54" name="Oval 125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48" name="Oval 1247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44" name="Group 1243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45" name="Straight Connector 124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6" name="Straight Connector 124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42" name="Oval 1241"/>
            <p:cNvSpPr/>
            <p:nvPr/>
          </p:nvSpPr>
          <p:spPr>
            <a:xfrm>
              <a:off x="8167332" y="3118994"/>
              <a:ext cx="252000" cy="25200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144" name="Straight Connector 1143"/>
          <p:cNvCxnSpPr>
            <a:stCxn id="1387" idx="2"/>
            <a:endCxn id="1339" idx="0"/>
          </p:cNvCxnSpPr>
          <p:nvPr/>
        </p:nvCxnSpPr>
        <p:spPr>
          <a:xfrm flipH="1">
            <a:off x="7504012" y="3428262"/>
            <a:ext cx="356496" cy="660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Straight Connector 1144"/>
          <p:cNvCxnSpPr>
            <a:stCxn id="1387" idx="2"/>
            <a:endCxn id="1313" idx="0"/>
          </p:cNvCxnSpPr>
          <p:nvPr/>
        </p:nvCxnSpPr>
        <p:spPr>
          <a:xfrm>
            <a:off x="7860508" y="3428262"/>
            <a:ext cx="168410" cy="660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Straight Connector 1145"/>
          <p:cNvCxnSpPr>
            <a:stCxn id="1411" idx="2"/>
            <a:endCxn id="1287" idx="0"/>
          </p:cNvCxnSpPr>
          <p:nvPr/>
        </p:nvCxnSpPr>
        <p:spPr>
          <a:xfrm flipH="1">
            <a:off x="8450698" y="3405314"/>
            <a:ext cx="119227" cy="683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Straight Connector 1146"/>
          <p:cNvCxnSpPr>
            <a:stCxn id="1411" idx="2"/>
            <a:endCxn id="1261" idx="0"/>
          </p:cNvCxnSpPr>
          <p:nvPr/>
        </p:nvCxnSpPr>
        <p:spPr>
          <a:xfrm>
            <a:off x="8569925" y="3405314"/>
            <a:ext cx="372597" cy="683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4" name="TextBox 1443"/>
          <p:cNvSpPr txBox="1"/>
          <p:nvPr/>
        </p:nvSpPr>
        <p:spPr>
          <a:xfrm>
            <a:off x="6458574" y="3562403"/>
            <a:ext cx="1223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O’s choice</a:t>
            </a:r>
            <a:endParaRPr lang="en-NZ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2057444" y="3083178"/>
            <a:ext cx="365139" cy="401653"/>
            <a:chOff x="6156176" y="1518416"/>
            <a:chExt cx="1080000" cy="1080000"/>
          </a:xfrm>
        </p:grpSpPr>
        <p:grpSp>
          <p:nvGrpSpPr>
            <p:cNvPr id="437" name="Group 436"/>
            <p:cNvGrpSpPr/>
            <p:nvPr/>
          </p:nvGrpSpPr>
          <p:grpSpPr>
            <a:xfrm>
              <a:off x="6156176" y="1518416"/>
              <a:ext cx="1080000" cy="1080000"/>
              <a:chOff x="61475" y="3284984"/>
              <a:chExt cx="1080000" cy="1080000"/>
            </a:xfrm>
          </p:grpSpPr>
          <p:grpSp>
            <p:nvGrpSpPr>
              <p:cNvPr id="441" name="Group 440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43" name="Group 4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55" name="Rectangle 4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56" name="Straight Connector 455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4" name="Group 4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5" name="Group 4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1" name="Straight Connector 4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49" name="Straight Connector 4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Straight Connector 4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7" name="Oval 4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42" name="Oval 441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38" name="Group 437"/>
            <p:cNvGrpSpPr/>
            <p:nvPr/>
          </p:nvGrpSpPr>
          <p:grpSpPr>
            <a:xfrm>
              <a:off x="6922608" y="1907353"/>
              <a:ext cx="252000" cy="252000"/>
              <a:chOff x="5292080" y="2840635"/>
              <a:chExt cx="252000" cy="252000"/>
            </a:xfrm>
          </p:grpSpPr>
          <p:cxnSp>
            <p:nvCxnSpPr>
              <p:cNvPr id="439" name="Straight Connector 4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1136784" y="3075914"/>
            <a:ext cx="365139" cy="401653"/>
            <a:chOff x="2756075" y="1586295"/>
            <a:chExt cx="1080000" cy="1080000"/>
          </a:xfrm>
        </p:grpSpPr>
        <p:grpSp>
          <p:nvGrpSpPr>
            <p:cNvPr id="413" name="Group 412"/>
            <p:cNvGrpSpPr/>
            <p:nvPr/>
          </p:nvGrpSpPr>
          <p:grpSpPr>
            <a:xfrm>
              <a:off x="2756075" y="1586295"/>
              <a:ext cx="1080000" cy="1080000"/>
              <a:chOff x="61475" y="3284984"/>
              <a:chExt cx="1080000" cy="1080000"/>
            </a:xfrm>
          </p:grpSpPr>
          <p:grpSp>
            <p:nvGrpSpPr>
              <p:cNvPr id="417" name="Group 416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19" name="Group 41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31" name="Rectangle 43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32" name="Straight Connector 431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Straight Connector 43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Straight Connector 43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Straight Connector 43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6" name="Straight Connector 43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0" name="Group 41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9" name="Straight Connector 42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1" name="Group 42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7" name="Straight Connector 42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Connector 42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2" name="Group 42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3" name="Oval 42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24" name="Oval 42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18" name="Oval 417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2795726" y="1969676"/>
              <a:ext cx="252000" cy="252000"/>
              <a:chOff x="5292080" y="2840635"/>
              <a:chExt cx="252000" cy="252000"/>
            </a:xfrm>
          </p:grpSpPr>
          <p:cxnSp>
            <p:nvCxnSpPr>
              <p:cNvPr id="415" name="Straight Connector 4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66015" y="3071104"/>
            <a:ext cx="365139" cy="401653"/>
            <a:chOff x="467544" y="1586301"/>
            <a:chExt cx="1080000" cy="1080000"/>
          </a:xfrm>
        </p:grpSpPr>
        <p:grpSp>
          <p:nvGrpSpPr>
            <p:cNvPr id="389" name="Group 388"/>
            <p:cNvGrpSpPr/>
            <p:nvPr/>
          </p:nvGrpSpPr>
          <p:grpSpPr>
            <a:xfrm>
              <a:off x="467544" y="1586301"/>
              <a:ext cx="1080000" cy="1080000"/>
              <a:chOff x="61475" y="3284984"/>
              <a:chExt cx="1080000" cy="1080000"/>
            </a:xfrm>
          </p:grpSpPr>
          <p:grpSp>
            <p:nvGrpSpPr>
              <p:cNvPr id="393" name="Group 392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395" name="Group 39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07" name="Rectangle 40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08" name="Straight Connector 407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Straight Connector 40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1" name="Straight Connector 41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2" name="Straight Connector 41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5" name="Straight Connector 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6" name="Straight Connector 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7" name="Group 39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3" name="Straight Connector 4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Straight Connector 4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8" name="Group 39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1" name="Straight Connector 4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Straight Connector 4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9" name="Oval 39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00" name="Oval 39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94" name="Oval 393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1223656" y="1628800"/>
              <a:ext cx="252000" cy="252000"/>
              <a:chOff x="5292080" y="2840635"/>
              <a:chExt cx="252000" cy="252000"/>
            </a:xfrm>
          </p:grpSpPr>
          <p:cxnSp>
            <p:nvCxnSpPr>
              <p:cNvPr id="391" name="Straight Connector 39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0" name="Straight Connector 39"/>
          <p:cNvCxnSpPr>
            <a:stCxn id="475" idx="2"/>
            <a:endCxn id="431" idx="0"/>
          </p:cNvCxnSpPr>
          <p:nvPr/>
        </p:nvCxnSpPr>
        <p:spPr>
          <a:xfrm>
            <a:off x="1305546" y="2459975"/>
            <a:ext cx="13807" cy="61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75" idx="2"/>
            <a:endCxn id="455" idx="0"/>
          </p:cNvCxnSpPr>
          <p:nvPr/>
        </p:nvCxnSpPr>
        <p:spPr>
          <a:xfrm>
            <a:off x="1305546" y="2459975"/>
            <a:ext cx="934467" cy="623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75" idx="2"/>
            <a:endCxn id="407" idx="0"/>
          </p:cNvCxnSpPr>
          <p:nvPr/>
        </p:nvCxnSpPr>
        <p:spPr>
          <a:xfrm flipH="1">
            <a:off x="448584" y="2459975"/>
            <a:ext cx="856962" cy="61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3" name="Group 482"/>
          <p:cNvGrpSpPr/>
          <p:nvPr/>
        </p:nvGrpSpPr>
        <p:grpSpPr>
          <a:xfrm>
            <a:off x="2775016" y="3099355"/>
            <a:ext cx="365139" cy="401653"/>
            <a:chOff x="1301218" y="2051798"/>
            <a:chExt cx="1080000" cy="1080000"/>
          </a:xfrm>
        </p:grpSpPr>
        <p:grpSp>
          <p:nvGrpSpPr>
            <p:cNvPr id="745" name="Group 744"/>
            <p:cNvGrpSpPr/>
            <p:nvPr/>
          </p:nvGrpSpPr>
          <p:grpSpPr>
            <a:xfrm>
              <a:off x="1301218" y="2051798"/>
              <a:ext cx="1080000" cy="1080000"/>
              <a:chOff x="2432395" y="1811181"/>
              <a:chExt cx="1080000" cy="1080000"/>
            </a:xfrm>
          </p:grpSpPr>
          <p:grpSp>
            <p:nvGrpSpPr>
              <p:cNvPr id="749" name="Group 748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51" name="Group 7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63" name="Rectangle 7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64" name="Straight Connector 7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" name="Straight Connector 7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" name="Straight Connector 7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" name="Straight Connector 7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" name="Straight Connector 7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2" name="Group 7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61" name="Straight Connector 7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Straight Connector 7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3" name="Group 7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9" name="Straight Connector 7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Connector 7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4" name="Group 7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55" name="Oval 7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56" name="Oval 7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50" name="Oval 749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46" name="Group 745"/>
            <p:cNvGrpSpPr/>
            <p:nvPr/>
          </p:nvGrpSpPr>
          <p:grpSpPr>
            <a:xfrm>
              <a:off x="1715216" y="2105223"/>
              <a:ext cx="252000" cy="252000"/>
              <a:chOff x="5292080" y="2840635"/>
              <a:chExt cx="252000" cy="252000"/>
            </a:xfrm>
          </p:grpSpPr>
          <p:cxnSp>
            <p:nvCxnSpPr>
              <p:cNvPr id="747" name="Straight Connector 7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Connector 7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4" name="Group 483"/>
          <p:cNvGrpSpPr/>
          <p:nvPr/>
        </p:nvGrpSpPr>
        <p:grpSpPr>
          <a:xfrm>
            <a:off x="4053759" y="3077117"/>
            <a:ext cx="365139" cy="401653"/>
            <a:chOff x="6136369" y="1803685"/>
            <a:chExt cx="1080000" cy="1080000"/>
          </a:xfrm>
        </p:grpSpPr>
        <p:grpSp>
          <p:nvGrpSpPr>
            <p:cNvPr id="721" name="Group 720"/>
            <p:cNvGrpSpPr/>
            <p:nvPr/>
          </p:nvGrpSpPr>
          <p:grpSpPr>
            <a:xfrm>
              <a:off x="6136369" y="1803685"/>
              <a:ext cx="1080000" cy="1080000"/>
              <a:chOff x="2432395" y="1811181"/>
              <a:chExt cx="1080000" cy="1080000"/>
            </a:xfrm>
          </p:grpSpPr>
          <p:grpSp>
            <p:nvGrpSpPr>
              <p:cNvPr id="725" name="Group 724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27" name="Group 72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39" name="Rectangle 73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40" name="Straight Connector 73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" name="Straight Connector 74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" name="Straight Connector 74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" name="Straight Connector 74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" name="Straight Connector 74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8" name="Group 72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7" name="Straight Connector 73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" name="Straight Connector 73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9" name="Group 72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5" name="Straight Connector 73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" name="Straight Connector 73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0" name="Group 72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3" name="Straight Connector 73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" name="Straight Connector 73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1" name="Oval 73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2" name="Oval 73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26" name="Oval 725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2" name="Group 721"/>
            <p:cNvGrpSpPr/>
            <p:nvPr/>
          </p:nvGrpSpPr>
          <p:grpSpPr>
            <a:xfrm>
              <a:off x="6908544" y="2204864"/>
              <a:ext cx="252000" cy="252000"/>
              <a:chOff x="5292080" y="2840635"/>
              <a:chExt cx="252000" cy="252000"/>
            </a:xfrm>
          </p:grpSpPr>
          <p:cxnSp>
            <p:nvCxnSpPr>
              <p:cNvPr id="723" name="Straight Connector 72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5" name="Group 484"/>
          <p:cNvGrpSpPr/>
          <p:nvPr/>
        </p:nvGrpSpPr>
        <p:grpSpPr>
          <a:xfrm>
            <a:off x="3298387" y="3087992"/>
            <a:ext cx="365139" cy="401653"/>
            <a:chOff x="3480662" y="1842699"/>
            <a:chExt cx="1080000" cy="1080000"/>
          </a:xfrm>
        </p:grpSpPr>
        <p:grpSp>
          <p:nvGrpSpPr>
            <p:cNvPr id="697" name="Group 696"/>
            <p:cNvGrpSpPr/>
            <p:nvPr/>
          </p:nvGrpSpPr>
          <p:grpSpPr>
            <a:xfrm>
              <a:off x="3480662" y="1842699"/>
              <a:ext cx="1080000" cy="1080000"/>
              <a:chOff x="2432395" y="1811181"/>
              <a:chExt cx="1080000" cy="1080000"/>
            </a:xfrm>
          </p:grpSpPr>
          <p:grpSp>
            <p:nvGrpSpPr>
              <p:cNvPr id="701" name="Group 700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03" name="Group 70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15" name="Rectangle 71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16" name="Straight Connector 71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7" name="Straight Connector 71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8" name="Straight Connector 71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9" name="Straight Connector 71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" name="Straight Connector 71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4" name="Group 70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3" name="Straight Connector 71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4" name="Straight Connector 71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5" name="Group 70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1" name="Straight Connector 7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" name="Straight Connector 7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6" name="Group 70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09" name="Straight Connector 7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" name="Straight Connector 7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7" name="Oval 70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08" name="Oval 70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02" name="Oval 701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8" name="Group 697"/>
            <p:cNvGrpSpPr/>
            <p:nvPr/>
          </p:nvGrpSpPr>
          <p:grpSpPr>
            <a:xfrm>
              <a:off x="3536825" y="2226683"/>
              <a:ext cx="252000" cy="252000"/>
              <a:chOff x="5292080" y="2840635"/>
              <a:chExt cx="252000" cy="252000"/>
            </a:xfrm>
          </p:grpSpPr>
          <p:cxnSp>
            <p:nvCxnSpPr>
              <p:cNvPr id="699" name="Straight Connector 69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3" name="Straight Connector 492"/>
          <p:cNvCxnSpPr>
            <a:stCxn id="783" idx="2"/>
            <a:endCxn id="763" idx="0"/>
          </p:cNvCxnSpPr>
          <p:nvPr/>
        </p:nvCxnSpPr>
        <p:spPr>
          <a:xfrm flipH="1">
            <a:off x="2957585" y="2453569"/>
            <a:ext cx="586405" cy="64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/>
          <p:cNvCxnSpPr>
            <a:stCxn id="783" idx="2"/>
            <a:endCxn id="715" idx="0"/>
          </p:cNvCxnSpPr>
          <p:nvPr/>
        </p:nvCxnSpPr>
        <p:spPr>
          <a:xfrm flipH="1">
            <a:off x="3480956" y="2453569"/>
            <a:ext cx="63034" cy="63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>
            <a:stCxn id="783" idx="2"/>
            <a:endCxn id="739" idx="0"/>
          </p:cNvCxnSpPr>
          <p:nvPr/>
        </p:nvCxnSpPr>
        <p:spPr>
          <a:xfrm>
            <a:off x="3543990" y="2453569"/>
            <a:ext cx="692338" cy="62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1" name="Group 790"/>
          <p:cNvGrpSpPr>
            <a:grpSpLocks noChangeAspect="1"/>
          </p:cNvGrpSpPr>
          <p:nvPr/>
        </p:nvGrpSpPr>
        <p:grpSpPr>
          <a:xfrm>
            <a:off x="5365975" y="3038696"/>
            <a:ext cx="365139" cy="401653"/>
            <a:chOff x="3378920" y="1889583"/>
            <a:chExt cx="1080000" cy="1080000"/>
          </a:xfrm>
        </p:grpSpPr>
        <p:grpSp>
          <p:nvGrpSpPr>
            <p:cNvPr id="1085" name="Group 1084"/>
            <p:cNvGrpSpPr/>
            <p:nvPr/>
          </p:nvGrpSpPr>
          <p:grpSpPr>
            <a:xfrm>
              <a:off x="3378920" y="1889583"/>
              <a:ext cx="1080000" cy="1080000"/>
              <a:chOff x="6752448" y="1815489"/>
              <a:chExt cx="1080000" cy="1080000"/>
            </a:xfrm>
          </p:grpSpPr>
          <p:grpSp>
            <p:nvGrpSpPr>
              <p:cNvPr id="1089" name="Group 1088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91" name="Group 109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103" name="Rectangle 110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104" name="Straight Connector 110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5" name="Straight Connector 110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6" name="Straight Connector 110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7" name="Straight Connector 110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8" name="Straight Connector 110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2" name="Group 109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2" name="Straight Connector 11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3" name="Group 109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9" name="Straight Connector 109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0" name="Straight Connector 109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4" name="Group 109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7" name="Straight Connector 109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8" name="Straight Connector 109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5" name="Oval 109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96" name="Oval 109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90" name="Oval 1089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86" name="Group 1085"/>
            <p:cNvGrpSpPr/>
            <p:nvPr/>
          </p:nvGrpSpPr>
          <p:grpSpPr>
            <a:xfrm>
              <a:off x="4160891" y="1950570"/>
              <a:ext cx="252000" cy="252000"/>
              <a:chOff x="5292080" y="2840635"/>
              <a:chExt cx="252000" cy="252000"/>
            </a:xfrm>
          </p:grpSpPr>
          <p:cxnSp>
            <p:nvCxnSpPr>
              <p:cNvPr id="1087" name="Straight Connector 10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8" name="Straight Connector 10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2" name="Group 791"/>
          <p:cNvGrpSpPr>
            <a:grpSpLocks noChangeAspect="1"/>
          </p:cNvGrpSpPr>
          <p:nvPr/>
        </p:nvGrpSpPr>
        <p:grpSpPr>
          <a:xfrm>
            <a:off x="6116522" y="3034610"/>
            <a:ext cx="365139" cy="401653"/>
            <a:chOff x="5652120" y="1961967"/>
            <a:chExt cx="1080000" cy="1080000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5652120" y="1961967"/>
              <a:ext cx="1080000" cy="1080000"/>
              <a:chOff x="6752448" y="1815489"/>
              <a:chExt cx="1080000" cy="1080000"/>
            </a:xfrm>
          </p:grpSpPr>
          <p:grpSp>
            <p:nvGrpSpPr>
              <p:cNvPr id="1065" name="Group 1064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67" name="Group 106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80" name="Straight Connector 107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1" name="Straight Connector 108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2" name="Straight Connector 108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3" name="Straight Connector 108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8" name="Group 106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7" name="Straight Connector 107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8" name="Straight Connector 107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9" name="Group 106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5" name="Straight Connector 107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6" name="Straight Connector 107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0" name="Group 106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3" name="Straight Connector 10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4" name="Straight Connector 10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1" name="Oval 107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72" name="Oval 107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66" name="Oval 1065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62" name="Group 1061"/>
            <p:cNvGrpSpPr/>
            <p:nvPr/>
          </p:nvGrpSpPr>
          <p:grpSpPr>
            <a:xfrm>
              <a:off x="6397789" y="2338777"/>
              <a:ext cx="252000" cy="252000"/>
              <a:chOff x="5292080" y="2840635"/>
              <a:chExt cx="252000" cy="252000"/>
            </a:xfrm>
          </p:grpSpPr>
          <p:cxnSp>
            <p:nvCxnSpPr>
              <p:cNvPr id="1063" name="Straight Connector 106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3" name="Group 792"/>
          <p:cNvGrpSpPr/>
          <p:nvPr/>
        </p:nvGrpSpPr>
        <p:grpSpPr>
          <a:xfrm>
            <a:off x="4726603" y="3045896"/>
            <a:ext cx="365139" cy="401653"/>
            <a:chOff x="2160860" y="1758310"/>
            <a:chExt cx="712800" cy="712800"/>
          </a:xfrm>
        </p:grpSpPr>
        <p:grpSp>
          <p:nvGrpSpPr>
            <p:cNvPr id="1037" name="Group 1036"/>
            <p:cNvGrpSpPr>
              <a:grpSpLocks noChangeAspect="1"/>
            </p:cNvGrpSpPr>
            <p:nvPr/>
          </p:nvGrpSpPr>
          <p:grpSpPr>
            <a:xfrm>
              <a:off x="2160860" y="1758310"/>
              <a:ext cx="712800" cy="712800"/>
              <a:chOff x="6752448" y="1815489"/>
              <a:chExt cx="1080000" cy="1080000"/>
            </a:xfrm>
          </p:grpSpPr>
          <p:grpSp>
            <p:nvGrpSpPr>
              <p:cNvPr id="1041" name="Group 1040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43" name="Group 10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55" name="Rectangle 10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56" name="Straight Connector 105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7" name="Straight Connector 10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8" name="Straight Connector 10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9" name="Straight Connector 10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0" name="Straight Connector 10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4" name="Group 10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3" name="Straight Connector 10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4" name="Straight Connector 10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5" name="Group 10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1" name="Straight Connector 10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2" name="Straight Connector 10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6" name="Group 10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49" name="Straight Connector 10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0" name="Straight Connector 10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7" name="Oval 10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48" name="Oval 10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2" name="Oval 1041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8" name="Group 1037"/>
            <p:cNvGrpSpPr>
              <a:grpSpLocks noChangeAspect="1"/>
            </p:cNvGrpSpPr>
            <p:nvPr/>
          </p:nvGrpSpPr>
          <p:grpSpPr>
            <a:xfrm>
              <a:off x="2434101" y="1790574"/>
              <a:ext cx="166320" cy="166320"/>
              <a:chOff x="5292080" y="2840635"/>
              <a:chExt cx="252000" cy="252000"/>
            </a:xfrm>
          </p:grpSpPr>
          <p:cxnSp>
            <p:nvCxnSpPr>
              <p:cNvPr id="1039" name="Straight Connector 10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0" name="Straight Connector 10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2" name="Straight Connector 801"/>
          <p:cNvCxnSpPr>
            <a:cxnSpLocks noChangeAspect="1"/>
            <a:stCxn id="1123" idx="2"/>
            <a:endCxn id="1055" idx="0"/>
          </p:cNvCxnSpPr>
          <p:nvPr/>
        </p:nvCxnSpPr>
        <p:spPr>
          <a:xfrm flipH="1">
            <a:off x="4909172" y="2446727"/>
            <a:ext cx="781392" cy="599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Straight Connector 802"/>
          <p:cNvCxnSpPr>
            <a:cxnSpLocks noChangeAspect="1"/>
            <a:stCxn id="1123" idx="2"/>
            <a:endCxn id="1103" idx="0"/>
          </p:cNvCxnSpPr>
          <p:nvPr/>
        </p:nvCxnSpPr>
        <p:spPr>
          <a:xfrm flipH="1">
            <a:off x="5548544" y="2446727"/>
            <a:ext cx="142020" cy="591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Straight Connector 803"/>
          <p:cNvCxnSpPr>
            <a:cxnSpLocks noChangeAspect="1"/>
            <a:stCxn id="1123" idx="2"/>
            <a:endCxn id="1079" idx="0"/>
          </p:cNvCxnSpPr>
          <p:nvPr/>
        </p:nvCxnSpPr>
        <p:spPr>
          <a:xfrm>
            <a:off x="5690564" y="2446727"/>
            <a:ext cx="608527" cy="58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1" name="Group 1130"/>
          <p:cNvGrpSpPr/>
          <p:nvPr/>
        </p:nvGrpSpPr>
        <p:grpSpPr>
          <a:xfrm>
            <a:off x="8387356" y="3003661"/>
            <a:ext cx="365139" cy="401653"/>
            <a:chOff x="6588224" y="1977243"/>
            <a:chExt cx="1080000" cy="1080000"/>
          </a:xfrm>
        </p:grpSpPr>
        <p:grpSp>
          <p:nvGrpSpPr>
            <p:cNvPr id="1393" name="Group 1392"/>
            <p:cNvGrpSpPr/>
            <p:nvPr/>
          </p:nvGrpSpPr>
          <p:grpSpPr>
            <a:xfrm>
              <a:off x="6588224" y="1977243"/>
              <a:ext cx="1080000" cy="1080000"/>
              <a:chOff x="10476656" y="1799486"/>
              <a:chExt cx="1080000" cy="1080000"/>
            </a:xfrm>
          </p:grpSpPr>
          <p:grpSp>
            <p:nvGrpSpPr>
              <p:cNvPr id="1397" name="Group 1396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99" name="Group 139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411" name="Rectangle 141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412" name="Straight Connector 1411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3" name="Straight Connector 141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4" name="Straight Connector 141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5" name="Straight Connector 141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6" name="Straight Connector 141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0" name="Group 139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9" name="Straight Connector 14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0" name="Straight Connector 14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1" name="Group 140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7" name="Straight Connector 140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8" name="Straight Connector 140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2" name="Group 140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5" name="Straight Connector 1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6" name="Straight Connector 1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03" name="Oval 140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04" name="Oval 140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98" name="Oval 1397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94" name="Group 1393"/>
            <p:cNvGrpSpPr/>
            <p:nvPr/>
          </p:nvGrpSpPr>
          <p:grpSpPr>
            <a:xfrm>
              <a:off x="6647319" y="2361539"/>
              <a:ext cx="252000" cy="252000"/>
              <a:chOff x="5292080" y="2840635"/>
              <a:chExt cx="252000" cy="252000"/>
            </a:xfrm>
          </p:grpSpPr>
          <p:cxnSp>
            <p:nvCxnSpPr>
              <p:cNvPr id="1395" name="Straight Connector 139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6" name="Straight Connector 139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2" name="Group 1131"/>
          <p:cNvGrpSpPr/>
          <p:nvPr/>
        </p:nvGrpSpPr>
        <p:grpSpPr>
          <a:xfrm>
            <a:off x="7677939" y="3026609"/>
            <a:ext cx="365139" cy="401653"/>
            <a:chOff x="3714126" y="1797842"/>
            <a:chExt cx="1080000" cy="1080000"/>
          </a:xfrm>
        </p:grpSpPr>
        <p:grpSp>
          <p:nvGrpSpPr>
            <p:cNvPr id="1369" name="Group 1368"/>
            <p:cNvGrpSpPr/>
            <p:nvPr/>
          </p:nvGrpSpPr>
          <p:grpSpPr>
            <a:xfrm>
              <a:off x="3714126" y="1797842"/>
              <a:ext cx="1080000" cy="1080000"/>
              <a:chOff x="10476656" y="1799486"/>
              <a:chExt cx="1080000" cy="1080000"/>
            </a:xfrm>
          </p:grpSpPr>
          <p:grpSp>
            <p:nvGrpSpPr>
              <p:cNvPr id="1373" name="Group 1372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75" name="Group 137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87" name="Rectangle 138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88" name="Straight Connector 1387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9" name="Straight Connector 138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0" name="Straight Connector 138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1" name="Straight Connector 139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2" name="Straight Connector 139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6" name="Group 137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5" name="Straight Connector 13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6" name="Straight Connector 13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7" name="Group 137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3" name="Straight Connector 138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4" name="Straight Connector 138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8" name="Group 137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1" name="Straight Connector 13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2" name="Straight Connector 13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9" name="Oval 137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80" name="Oval 137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74" name="Oval 1373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70" name="Group 1369"/>
            <p:cNvGrpSpPr/>
            <p:nvPr/>
          </p:nvGrpSpPr>
          <p:grpSpPr>
            <a:xfrm>
              <a:off x="4467403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71" name="Straight Connector 137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2" name="Straight Connector 137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3" name="Group 1132"/>
          <p:cNvGrpSpPr/>
          <p:nvPr/>
        </p:nvGrpSpPr>
        <p:grpSpPr>
          <a:xfrm>
            <a:off x="6940203" y="3026609"/>
            <a:ext cx="365139" cy="401653"/>
            <a:chOff x="1115616" y="1797848"/>
            <a:chExt cx="1080000" cy="1080000"/>
          </a:xfrm>
        </p:grpSpPr>
        <p:grpSp>
          <p:nvGrpSpPr>
            <p:cNvPr id="1345" name="Group 1344"/>
            <p:cNvGrpSpPr/>
            <p:nvPr/>
          </p:nvGrpSpPr>
          <p:grpSpPr>
            <a:xfrm>
              <a:off x="1115616" y="1797848"/>
              <a:ext cx="1080000" cy="1080000"/>
              <a:chOff x="10476656" y="1799486"/>
              <a:chExt cx="1080000" cy="1080000"/>
            </a:xfrm>
          </p:grpSpPr>
          <p:grpSp>
            <p:nvGrpSpPr>
              <p:cNvPr id="1349" name="Group 1348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51" name="Group 13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63" name="Rectangle 13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64" name="Straight Connector 13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5" name="Straight Connector 13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6" name="Straight Connector 13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7" name="Straight Connector 13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8" name="Straight Connector 13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2" name="Group 13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61" name="Straight Connector 13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2" name="Straight Connector 13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3" name="Group 13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9" name="Straight Connector 13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0" name="Straight Connector 13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4" name="Group 13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7" name="Straight Connector 13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8" name="Straight Connector 13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5" name="Oval 13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56" name="Oval 13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50" name="Oval 1349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46" name="Group 1345"/>
            <p:cNvGrpSpPr/>
            <p:nvPr/>
          </p:nvGrpSpPr>
          <p:grpSpPr>
            <a:xfrm>
              <a:off x="1505688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47" name="Straight Connector 13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8" name="Straight Connector 13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1" name="Straight Connector 1140"/>
          <p:cNvCxnSpPr>
            <a:stCxn id="1431" idx="2"/>
            <a:endCxn id="1363" idx="0"/>
          </p:cNvCxnSpPr>
          <p:nvPr/>
        </p:nvCxnSpPr>
        <p:spPr>
          <a:xfrm flipH="1">
            <a:off x="7122772" y="2448058"/>
            <a:ext cx="682687" cy="578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Straight Connector 1141"/>
          <p:cNvCxnSpPr>
            <a:stCxn id="1431" idx="2"/>
            <a:endCxn id="1387" idx="0"/>
          </p:cNvCxnSpPr>
          <p:nvPr/>
        </p:nvCxnSpPr>
        <p:spPr>
          <a:xfrm>
            <a:off x="7805459" y="2448058"/>
            <a:ext cx="55049" cy="578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Straight Connector 1142"/>
          <p:cNvCxnSpPr>
            <a:stCxn id="1431" idx="2"/>
            <a:endCxn id="1411" idx="0"/>
          </p:cNvCxnSpPr>
          <p:nvPr/>
        </p:nvCxnSpPr>
        <p:spPr>
          <a:xfrm>
            <a:off x="7805459" y="2448058"/>
            <a:ext cx="764466" cy="55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7" name="TextBox 1446"/>
          <p:cNvSpPr txBox="1"/>
          <p:nvPr/>
        </p:nvSpPr>
        <p:spPr>
          <a:xfrm>
            <a:off x="6002081" y="2387260"/>
            <a:ext cx="157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X’s Choice</a:t>
            </a:r>
            <a:endParaRPr lang="en-NZ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483607" y="5055121"/>
            <a:ext cx="365139" cy="401653"/>
            <a:chOff x="1390033" y="4365104"/>
            <a:chExt cx="1080000" cy="1080000"/>
          </a:xfrm>
        </p:grpSpPr>
        <p:grpSp>
          <p:nvGrpSpPr>
            <p:cNvPr id="307" name="Group 306"/>
            <p:cNvGrpSpPr/>
            <p:nvPr/>
          </p:nvGrpSpPr>
          <p:grpSpPr>
            <a:xfrm>
              <a:off x="1390033" y="4365104"/>
              <a:ext cx="1080000" cy="1080000"/>
              <a:chOff x="1375515" y="2924329"/>
              <a:chExt cx="1080000" cy="1080000"/>
            </a:xfrm>
          </p:grpSpPr>
          <p:grpSp>
            <p:nvGrpSpPr>
              <p:cNvPr id="311" name="Group 310"/>
              <p:cNvGrpSpPr/>
              <p:nvPr/>
            </p:nvGrpSpPr>
            <p:grpSpPr>
              <a:xfrm>
                <a:off x="1375515" y="2924329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313" name="Group 31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317" name="Group 31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319" name="Group 31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31" name="Rectangle 33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32" name="Straight Connector 33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3" name="Straight Connector 33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4" name="Straight Connector 33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5" name="Straight Connector 33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6" name="Straight Connector 33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0" name="Group 31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9" name="Straight Connector 3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0" name="Straight Connector 3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1" name="Group 32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7" name="Straight Connector 32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8" name="Straight Connector 32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2" name="Group 32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5" name="Straight Connector 3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6" name="Straight Connector 3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23" name="Oval 32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4" name="Oval 32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18" name="Oval 31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4" name="Group 31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315" name="Straight Connector 31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Straight Connector 31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2" name="Oval 311"/>
              <p:cNvSpPr/>
              <p:nvPr/>
            </p:nvSpPr>
            <p:spPr>
              <a:xfrm>
                <a:off x="2131627" y="330113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1461569" y="4741914"/>
              <a:ext cx="252000" cy="252000"/>
              <a:chOff x="5292080" y="2840635"/>
              <a:chExt cx="252000" cy="252000"/>
            </a:xfrm>
          </p:grpSpPr>
          <p:cxnSp>
            <p:nvCxnSpPr>
              <p:cNvPr id="309" name="Straight Connector 30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20671" y="5055121"/>
            <a:ext cx="365139" cy="401653"/>
            <a:chOff x="-84013" y="4366893"/>
            <a:chExt cx="1080000" cy="1080000"/>
          </a:xfrm>
        </p:grpSpPr>
        <p:grpSp>
          <p:nvGrpSpPr>
            <p:cNvPr id="277" name="Group 276"/>
            <p:cNvGrpSpPr/>
            <p:nvPr/>
          </p:nvGrpSpPr>
          <p:grpSpPr>
            <a:xfrm>
              <a:off x="-84013" y="4366893"/>
              <a:ext cx="1080000" cy="1080000"/>
              <a:chOff x="507" y="2892200"/>
              <a:chExt cx="1080000" cy="1080000"/>
            </a:xfrm>
          </p:grpSpPr>
          <p:grpSp>
            <p:nvGrpSpPr>
              <p:cNvPr id="281" name="Group 280"/>
              <p:cNvGrpSpPr/>
              <p:nvPr/>
            </p:nvGrpSpPr>
            <p:grpSpPr>
              <a:xfrm>
                <a:off x="507" y="2892200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87" name="Group 28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89" name="Group 28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01" name="Rectangle 30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02" name="Straight Connector 30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3" name="Straight Connector 30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4" name="Straight Connector 30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5" name="Straight Connector 30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6" name="Straight Connector 30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0" name="Group 28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9" name="Straight Connector 2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0" name="Straight Connector 2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1" name="Group 29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7" name="Straight Connector 29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8" name="Straight Connector 29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2" name="Group 29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5" name="Straight Connector 2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6" name="Straight Connector 2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93" name="Oval 29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4" name="Oval 29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88" name="Oval 28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85" name="Straight Connector 2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Connector 2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82" name="Oval 281"/>
              <p:cNvSpPr/>
              <p:nvPr/>
            </p:nvSpPr>
            <p:spPr>
              <a:xfrm>
                <a:off x="51587" y="32787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683910" y="4753399"/>
              <a:ext cx="252000" cy="252000"/>
              <a:chOff x="5292080" y="2840635"/>
              <a:chExt cx="252000" cy="252000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960890" y="5055121"/>
            <a:ext cx="365139" cy="401653"/>
            <a:chOff x="3864900" y="4208574"/>
            <a:chExt cx="1080000" cy="1080000"/>
          </a:xfrm>
        </p:grpSpPr>
        <p:grpSp>
          <p:nvGrpSpPr>
            <p:cNvPr id="195" name="Group 194"/>
            <p:cNvGrpSpPr/>
            <p:nvPr/>
          </p:nvGrpSpPr>
          <p:grpSpPr>
            <a:xfrm>
              <a:off x="3864900" y="4208574"/>
              <a:ext cx="1080000" cy="1080000"/>
              <a:chOff x="3807676" y="2924323"/>
              <a:chExt cx="1080000" cy="1080000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3807676" y="292432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201" name="Group 20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05" name="Group 20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07" name="Group 20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219" name="Rectangle 21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220" name="Straight Connector 21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1" name="Straight Connector 22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Straight Connector 22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3" name="Straight Connector 22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Straight Connector 22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7" name="Straight Connector 21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Straight Connector 21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9" name="Group 20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5" name="Straight Connector 21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6" name="Straight Connector 21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0" name="Group 20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3" name="Straight Connector 21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4" name="Straight Connector 21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11" name="Oval 21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12" name="Oval 21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06" name="Oval 20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02" name="Group 20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0" name="Oval 199"/>
              <p:cNvSpPr/>
              <p:nvPr/>
            </p:nvSpPr>
            <p:spPr>
              <a:xfrm>
                <a:off x="4563335" y="2962418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4644008" y="4581128"/>
              <a:ext cx="252000" cy="252000"/>
              <a:chOff x="5292080" y="2840635"/>
              <a:chExt cx="252000" cy="2520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1397211" y="5055121"/>
            <a:ext cx="365139" cy="401653"/>
            <a:chOff x="5104829" y="4167986"/>
            <a:chExt cx="1080000" cy="108000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104829" y="4167986"/>
              <a:ext cx="1080000" cy="1080000"/>
              <a:chOff x="5064176" y="2913533"/>
              <a:chExt cx="1080000" cy="1080000"/>
            </a:xfrm>
          </p:grpSpPr>
          <p:grpSp>
            <p:nvGrpSpPr>
              <p:cNvPr id="169" name="Group 168"/>
              <p:cNvGrpSpPr/>
              <p:nvPr/>
            </p:nvGrpSpPr>
            <p:grpSpPr>
              <a:xfrm>
                <a:off x="5064176" y="291353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77" name="Group 17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90" name="Straight Connector 18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1" name="Straight Connector 19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2" name="Straight Connector 19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Straight Connector 19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Straight Connector 19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8" name="Group 17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7" name="Straight Connector 18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8" name="Straight Connector 18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9" name="Group 17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5" name="Straight Connector 18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6" name="Straight Connector 18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3" name="Straight Connector 18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4" name="Straight Connector 18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1" name="Oval 18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2" name="Oval 18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76" name="Oval 17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0" name="Oval 169"/>
              <p:cNvSpPr/>
              <p:nvPr/>
            </p:nvSpPr>
            <p:spPr>
              <a:xfrm>
                <a:off x="5818421" y="3296285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868144" y="4221088"/>
              <a:ext cx="252000" cy="252000"/>
              <a:chOff x="5292080" y="2840635"/>
              <a:chExt cx="252000" cy="2520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1839339" y="5055121"/>
            <a:ext cx="365139" cy="401653"/>
            <a:chOff x="6756752" y="4089085"/>
            <a:chExt cx="1080000" cy="1080000"/>
          </a:xfrm>
        </p:grpSpPr>
        <p:grpSp>
          <p:nvGrpSpPr>
            <p:cNvPr id="84" name="Group 83"/>
            <p:cNvGrpSpPr/>
            <p:nvPr/>
          </p:nvGrpSpPr>
          <p:grpSpPr>
            <a:xfrm>
              <a:off x="6756752" y="4089085"/>
              <a:ext cx="1080000" cy="1080000"/>
              <a:chOff x="6156176" y="1518416"/>
              <a:chExt cx="1080000" cy="10800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5" name="Group 9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7" name="Rectangle 10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Group 9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8" name="Group 9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" name="Oval 9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" name="Oval 9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Oval 84"/>
            <p:cNvSpPr/>
            <p:nvPr/>
          </p:nvSpPr>
          <p:spPr>
            <a:xfrm>
              <a:off x="7523184" y="4154135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819351" y="4478022"/>
              <a:ext cx="252000" cy="252000"/>
              <a:chOff x="5292080" y="2840635"/>
              <a:chExt cx="252000" cy="2520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2286287" y="5055121"/>
            <a:ext cx="365139" cy="401653"/>
            <a:chOff x="8043445" y="4031550"/>
            <a:chExt cx="1080000" cy="1080000"/>
          </a:xfrm>
        </p:grpSpPr>
        <p:grpSp>
          <p:nvGrpSpPr>
            <p:cNvPr id="55" name="Group 54"/>
            <p:cNvGrpSpPr/>
            <p:nvPr/>
          </p:nvGrpSpPr>
          <p:grpSpPr>
            <a:xfrm>
              <a:off x="8043445" y="4031550"/>
              <a:ext cx="1080000" cy="1080000"/>
              <a:chOff x="6156176" y="1518416"/>
              <a:chExt cx="1080000" cy="108000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6" name="Group 65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0" name="Oval 69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" name="Oval 64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Oval 55"/>
            <p:cNvSpPr/>
            <p:nvPr/>
          </p:nvSpPr>
          <p:spPr>
            <a:xfrm>
              <a:off x="8112250" y="442713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8775185" y="4084784"/>
              <a:ext cx="252000" cy="252000"/>
              <a:chOff x="5292080" y="2840635"/>
              <a:chExt cx="252000" cy="2520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7" name="Straight Connector 46"/>
          <p:cNvCxnSpPr>
            <a:stCxn id="271" idx="2"/>
            <a:endCxn id="219" idx="0"/>
          </p:cNvCxnSpPr>
          <p:nvPr/>
        </p:nvCxnSpPr>
        <p:spPr>
          <a:xfrm>
            <a:off x="1143459" y="4483923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5" idx="2"/>
            <a:endCxn id="176" idx="0"/>
          </p:cNvCxnSpPr>
          <p:nvPr/>
        </p:nvCxnSpPr>
        <p:spPr>
          <a:xfrm>
            <a:off x="1568741" y="4486998"/>
            <a:ext cx="11502" cy="587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9" idx="2"/>
            <a:endCxn id="107" idx="0"/>
          </p:cNvCxnSpPr>
          <p:nvPr/>
        </p:nvCxnSpPr>
        <p:spPr>
          <a:xfrm>
            <a:off x="2007264" y="4483923"/>
            <a:ext cx="14644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3" idx="2"/>
            <a:endCxn id="78" idx="0"/>
          </p:cNvCxnSpPr>
          <p:nvPr/>
        </p:nvCxnSpPr>
        <p:spPr>
          <a:xfrm flipH="1">
            <a:off x="2468856" y="4483923"/>
            <a:ext cx="462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3" idx="2"/>
            <a:endCxn id="301" idx="0"/>
          </p:cNvCxnSpPr>
          <p:nvPr/>
        </p:nvCxnSpPr>
        <p:spPr>
          <a:xfrm>
            <a:off x="202672" y="4478385"/>
            <a:ext cx="568" cy="57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57" idx="2"/>
            <a:endCxn id="331" idx="0"/>
          </p:cNvCxnSpPr>
          <p:nvPr/>
        </p:nvCxnSpPr>
        <p:spPr>
          <a:xfrm>
            <a:off x="666176" y="4483923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8" name="Group 487"/>
          <p:cNvGrpSpPr/>
          <p:nvPr/>
        </p:nvGrpSpPr>
        <p:grpSpPr>
          <a:xfrm>
            <a:off x="2845060" y="5080318"/>
            <a:ext cx="365139" cy="401653"/>
            <a:chOff x="2743953" y="4743192"/>
            <a:chExt cx="1080000" cy="1080000"/>
          </a:xfrm>
        </p:grpSpPr>
        <p:grpSp>
          <p:nvGrpSpPr>
            <p:cNvPr id="615" name="Group 614"/>
            <p:cNvGrpSpPr/>
            <p:nvPr/>
          </p:nvGrpSpPr>
          <p:grpSpPr>
            <a:xfrm>
              <a:off x="2743953" y="4743192"/>
              <a:ext cx="1080000" cy="1080000"/>
              <a:chOff x="2703742" y="3284984"/>
              <a:chExt cx="1080000" cy="1080000"/>
            </a:xfrm>
          </p:grpSpPr>
          <p:grpSp>
            <p:nvGrpSpPr>
              <p:cNvPr id="619" name="Group 618"/>
              <p:cNvGrpSpPr/>
              <p:nvPr/>
            </p:nvGrpSpPr>
            <p:grpSpPr>
              <a:xfrm>
                <a:off x="2703742" y="3284984"/>
                <a:ext cx="1080000" cy="1080000"/>
                <a:chOff x="3480662" y="1842699"/>
                <a:chExt cx="1080000" cy="1080000"/>
              </a:xfrm>
            </p:grpSpPr>
            <p:grpSp>
              <p:nvGrpSpPr>
                <p:cNvPr id="621" name="Group 620"/>
                <p:cNvGrpSpPr/>
                <p:nvPr/>
              </p:nvGrpSpPr>
              <p:grpSpPr>
                <a:xfrm>
                  <a:off x="3480662" y="1842699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625" name="Group 624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627" name="Group 62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639" name="Rectangle 63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640" name="Straight Connector 639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1" name="Straight Connector 64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2" name="Straight Connector 64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3" name="Straight Connector 64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4" name="Straight Connector 64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8" name="Group 62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7" name="Straight Connector 63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8" name="Straight Connector 63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9" name="Group 62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5" name="Straight Connector 6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6" name="Straight Connector 6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0" name="Group 62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3" name="Straight Connector 6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4" name="Straight Connector 6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31" name="Oval 63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32" name="Oval 63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26" name="Oval 625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22" name="Group 621"/>
                <p:cNvGrpSpPr/>
                <p:nvPr/>
              </p:nvGrpSpPr>
              <p:grpSpPr>
                <a:xfrm>
                  <a:off x="3536825" y="222668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20" name="Oval 619"/>
              <p:cNvSpPr/>
              <p:nvPr/>
            </p:nvSpPr>
            <p:spPr>
              <a:xfrm>
                <a:off x="3109428" y="3340827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6" name="Group 615"/>
            <p:cNvGrpSpPr/>
            <p:nvPr/>
          </p:nvGrpSpPr>
          <p:grpSpPr>
            <a:xfrm>
              <a:off x="3505686" y="5127176"/>
              <a:ext cx="252000" cy="252000"/>
              <a:chOff x="5292080" y="2840635"/>
              <a:chExt cx="252000" cy="252000"/>
            </a:xfrm>
          </p:grpSpPr>
          <p:cxnSp>
            <p:nvCxnSpPr>
              <p:cNvPr id="617" name="Straight Connector 61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1" name="Group 490"/>
          <p:cNvGrpSpPr/>
          <p:nvPr/>
        </p:nvGrpSpPr>
        <p:grpSpPr>
          <a:xfrm>
            <a:off x="4344765" y="5115579"/>
            <a:ext cx="365139" cy="401653"/>
            <a:chOff x="7087373" y="4587176"/>
            <a:chExt cx="1080000" cy="1080000"/>
          </a:xfrm>
        </p:grpSpPr>
        <p:grpSp>
          <p:nvGrpSpPr>
            <p:cNvPr id="533" name="Group 532"/>
            <p:cNvGrpSpPr/>
            <p:nvPr/>
          </p:nvGrpSpPr>
          <p:grpSpPr>
            <a:xfrm>
              <a:off x="7087373" y="4587176"/>
              <a:ext cx="1080000" cy="1080000"/>
              <a:chOff x="7012759" y="3253514"/>
              <a:chExt cx="1080000" cy="1080000"/>
            </a:xfrm>
          </p:grpSpPr>
          <p:grpSp>
            <p:nvGrpSpPr>
              <p:cNvPr id="537" name="Group 536"/>
              <p:cNvGrpSpPr/>
              <p:nvPr/>
            </p:nvGrpSpPr>
            <p:grpSpPr>
              <a:xfrm>
                <a:off x="7012759" y="3253514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39" name="Group 53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43" name="Group 54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45" name="Group 54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57" name="Rectangle 55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58" name="Straight Connector 55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9" name="Straight Connector 55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0" name="Straight Connector 55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1" name="Straight Connector 56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2" name="Straight Connector 56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6" name="Group 54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5" name="Straight Connector 55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6" name="Straight Connector 55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7" name="Group 54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3" name="Straight Connector 55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4" name="Straight Connector 55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8" name="Group 54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1" name="Straight Connector 55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2" name="Straight Connector 55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49" name="Oval 54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50" name="Oval 54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44" name="Oval 54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0" name="Group 53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41" name="Straight Connector 54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38" name="Oval 537"/>
              <p:cNvSpPr/>
              <p:nvPr/>
            </p:nvSpPr>
            <p:spPr>
              <a:xfrm>
                <a:off x="7044340" y="363032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7471944" y="4623240"/>
              <a:ext cx="252000" cy="252000"/>
              <a:chOff x="5292080" y="2840635"/>
              <a:chExt cx="252000" cy="252000"/>
            </a:xfrm>
          </p:grpSpPr>
          <p:cxnSp>
            <p:nvCxnSpPr>
              <p:cNvPr id="535" name="Straight Connector 53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2" name="Group 491"/>
          <p:cNvGrpSpPr/>
          <p:nvPr/>
        </p:nvGrpSpPr>
        <p:grpSpPr>
          <a:xfrm>
            <a:off x="3857029" y="5103266"/>
            <a:ext cx="365139" cy="401653"/>
            <a:chOff x="5642375" y="4574355"/>
            <a:chExt cx="1080000" cy="1080000"/>
          </a:xfrm>
        </p:grpSpPr>
        <p:grpSp>
          <p:nvGrpSpPr>
            <p:cNvPr id="503" name="Group 502"/>
            <p:cNvGrpSpPr/>
            <p:nvPr/>
          </p:nvGrpSpPr>
          <p:grpSpPr>
            <a:xfrm>
              <a:off x="5642375" y="4574355"/>
              <a:ext cx="1080000" cy="1080000"/>
              <a:chOff x="5586212" y="3254973"/>
              <a:chExt cx="1080000" cy="1080000"/>
            </a:xfrm>
          </p:grpSpPr>
          <p:grpSp>
            <p:nvGrpSpPr>
              <p:cNvPr id="507" name="Group 506"/>
              <p:cNvGrpSpPr/>
              <p:nvPr/>
            </p:nvGrpSpPr>
            <p:grpSpPr>
              <a:xfrm>
                <a:off x="5586212" y="3254973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09" name="Group 50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13" name="Group 51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15" name="Group 5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27" name="Rectangle 5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28" name="Straight Connector 5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9" name="Straight Connector 5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0" name="Straight Connector 5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1" name="Straight Connector 5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2" name="Straight Connector 5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6" name="Group 5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5" name="Straight Connector 5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6" name="Straight Connector 5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7" name="Group 5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3" name="Straight Connector 5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4" name="Straight Connector 5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8" name="Group 5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1" name="Straight Connector 5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2" name="Straight Connector 5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19" name="Oval 5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20" name="Oval 5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14" name="Oval 51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10" name="Group 50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11" name="Straight Connector 5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08" name="Oval 507"/>
              <p:cNvSpPr/>
              <p:nvPr/>
            </p:nvSpPr>
            <p:spPr>
              <a:xfrm>
                <a:off x="5984218" y="329781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4" name="Group 503"/>
            <p:cNvGrpSpPr/>
            <p:nvPr/>
          </p:nvGrpSpPr>
          <p:grpSpPr>
            <a:xfrm>
              <a:off x="5731639" y="4944725"/>
              <a:ext cx="252000" cy="252000"/>
              <a:chOff x="5292080" y="2840635"/>
              <a:chExt cx="252000" cy="252000"/>
            </a:xfrm>
          </p:grpSpPr>
          <p:cxnSp>
            <p:nvCxnSpPr>
              <p:cNvPr id="505" name="Straight Connector 5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0" name="Straight Connector 499"/>
          <p:cNvCxnSpPr>
            <a:stCxn id="691" idx="2"/>
            <a:endCxn id="639" idx="0"/>
          </p:cNvCxnSpPr>
          <p:nvPr/>
        </p:nvCxnSpPr>
        <p:spPr>
          <a:xfrm>
            <a:off x="3022208" y="4491180"/>
            <a:ext cx="5421" cy="589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>
            <a:stCxn id="583" idx="2"/>
            <a:endCxn id="527" idx="0"/>
          </p:cNvCxnSpPr>
          <p:nvPr/>
        </p:nvCxnSpPr>
        <p:spPr>
          <a:xfrm>
            <a:off x="4029542" y="4490772"/>
            <a:ext cx="10056" cy="612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/>
          <p:cNvCxnSpPr>
            <a:stCxn id="609" idx="2"/>
            <a:endCxn id="557" idx="0"/>
          </p:cNvCxnSpPr>
          <p:nvPr/>
        </p:nvCxnSpPr>
        <p:spPr>
          <a:xfrm>
            <a:off x="4517407" y="4497957"/>
            <a:ext cx="9927" cy="617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8" name="Group 797"/>
          <p:cNvGrpSpPr>
            <a:grpSpLocks noChangeAspect="1"/>
          </p:cNvGrpSpPr>
          <p:nvPr/>
        </p:nvGrpSpPr>
        <p:grpSpPr>
          <a:xfrm>
            <a:off x="6476309" y="5103908"/>
            <a:ext cx="365139" cy="401653"/>
            <a:chOff x="6754140" y="4459030"/>
            <a:chExt cx="1080000" cy="1080000"/>
          </a:xfrm>
        </p:grpSpPr>
        <p:grpSp>
          <p:nvGrpSpPr>
            <p:cNvPr id="903" name="Group 902"/>
            <p:cNvGrpSpPr/>
            <p:nvPr/>
          </p:nvGrpSpPr>
          <p:grpSpPr>
            <a:xfrm>
              <a:off x="6754140" y="4459030"/>
              <a:ext cx="1080000" cy="1080000"/>
              <a:chOff x="6584803" y="3237421"/>
              <a:chExt cx="1080000" cy="1080000"/>
            </a:xfrm>
          </p:grpSpPr>
          <p:grpSp>
            <p:nvGrpSpPr>
              <p:cNvPr id="907" name="Group 906"/>
              <p:cNvGrpSpPr/>
              <p:nvPr/>
            </p:nvGrpSpPr>
            <p:grpSpPr>
              <a:xfrm>
                <a:off x="6584803" y="323742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913" name="Group 91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15" name="Group 9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927" name="Rectangle 9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928" name="Straight Connector 9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9" name="Straight Connector 9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0" name="Straight Connector 9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1" name="Straight Connector 9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2" name="Straight Connector 9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6" name="Group 9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5" name="Straight Connector 9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6" name="Straight Connector 9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7" name="Group 9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3" name="Straight Connector 9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4" name="Straight Connector 9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8" name="Group 9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1" name="Straight Connector 9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2" name="Straight Connector 9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19" name="Oval 9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20" name="Oval 9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14" name="Oval 91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10" name="Group 90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11" name="Straight Connector 9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" name="Straight Connector 9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08" name="Oval 907"/>
              <p:cNvSpPr/>
              <p:nvPr/>
            </p:nvSpPr>
            <p:spPr>
              <a:xfrm>
                <a:off x="7367991" y="32858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4" name="Group 903"/>
            <p:cNvGrpSpPr/>
            <p:nvPr/>
          </p:nvGrpSpPr>
          <p:grpSpPr>
            <a:xfrm>
              <a:off x="7168138" y="4520075"/>
              <a:ext cx="252000" cy="252000"/>
              <a:chOff x="5292080" y="2840635"/>
              <a:chExt cx="252000" cy="252000"/>
            </a:xfrm>
          </p:grpSpPr>
          <p:cxnSp>
            <p:nvCxnSpPr>
              <p:cNvPr id="905" name="Straight Connector 9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Straight Connector 9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9" name="Group 798"/>
          <p:cNvGrpSpPr>
            <a:grpSpLocks noChangeAspect="1"/>
          </p:cNvGrpSpPr>
          <p:nvPr/>
        </p:nvGrpSpPr>
        <p:grpSpPr>
          <a:xfrm>
            <a:off x="5984485" y="5103908"/>
            <a:ext cx="365139" cy="401653"/>
            <a:chOff x="5265169" y="4441169"/>
            <a:chExt cx="1080000" cy="1080000"/>
          </a:xfrm>
        </p:grpSpPr>
        <p:grpSp>
          <p:nvGrpSpPr>
            <p:cNvPr id="873" name="Group 872"/>
            <p:cNvGrpSpPr/>
            <p:nvPr/>
          </p:nvGrpSpPr>
          <p:grpSpPr>
            <a:xfrm>
              <a:off x="5265169" y="4441169"/>
              <a:ext cx="1080000" cy="1080000"/>
              <a:chOff x="5366807" y="3236981"/>
              <a:chExt cx="1080000" cy="1080000"/>
            </a:xfrm>
          </p:grpSpPr>
          <p:grpSp>
            <p:nvGrpSpPr>
              <p:cNvPr id="877" name="Group 876"/>
              <p:cNvGrpSpPr/>
              <p:nvPr/>
            </p:nvGrpSpPr>
            <p:grpSpPr>
              <a:xfrm>
                <a:off x="5366807" y="323698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879" name="Group 87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83" name="Group 88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85" name="Group 88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97" name="Rectangle 89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98" name="Straight Connector 89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9" name="Straight Connector 89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0" name="Straight Connector 89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1" name="Straight Connector 90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2" name="Straight Connector 90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6" name="Group 88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5" name="Straight Connector 8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6" name="Straight Connector 8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7" name="Group 88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3" name="Straight Connector 89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4" name="Straight Connector 89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8" name="Group 88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1" name="Straight Connector 89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2" name="Straight Connector 89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89" name="Oval 88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90" name="Oval 88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84" name="Oval 88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0" name="Group 87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81" name="Straight Connector 8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2" name="Straight Connector 8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8" name="Oval 877"/>
              <p:cNvSpPr/>
              <p:nvPr/>
            </p:nvSpPr>
            <p:spPr>
              <a:xfrm>
                <a:off x="5774180" y="32863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74" name="Group 873"/>
            <p:cNvGrpSpPr/>
            <p:nvPr/>
          </p:nvGrpSpPr>
          <p:grpSpPr>
            <a:xfrm>
              <a:off x="6026180" y="4484066"/>
              <a:ext cx="252000" cy="252000"/>
              <a:chOff x="5292080" y="2840635"/>
              <a:chExt cx="252000" cy="252000"/>
            </a:xfrm>
          </p:grpSpPr>
          <p:cxnSp>
            <p:nvCxnSpPr>
              <p:cNvPr id="875" name="Straight Connector 87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Straight Connector 87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0" name="Group 799"/>
          <p:cNvGrpSpPr>
            <a:grpSpLocks noChangeAspect="1"/>
          </p:cNvGrpSpPr>
          <p:nvPr/>
        </p:nvGrpSpPr>
        <p:grpSpPr>
          <a:xfrm>
            <a:off x="5541843" y="5103908"/>
            <a:ext cx="365139" cy="401653"/>
            <a:chOff x="3779222" y="4646062"/>
            <a:chExt cx="1080000" cy="1080006"/>
          </a:xfrm>
        </p:grpSpPr>
        <p:grpSp>
          <p:nvGrpSpPr>
            <p:cNvPr id="843" name="Group 842"/>
            <p:cNvGrpSpPr/>
            <p:nvPr/>
          </p:nvGrpSpPr>
          <p:grpSpPr>
            <a:xfrm>
              <a:off x="3779222" y="4646062"/>
              <a:ext cx="1080000" cy="1080006"/>
              <a:chOff x="3635899" y="3158512"/>
              <a:chExt cx="1080000" cy="1080006"/>
            </a:xfrm>
          </p:grpSpPr>
          <p:grpSp>
            <p:nvGrpSpPr>
              <p:cNvPr id="847" name="Group 846"/>
              <p:cNvGrpSpPr/>
              <p:nvPr/>
            </p:nvGrpSpPr>
            <p:grpSpPr>
              <a:xfrm>
                <a:off x="3635899" y="3158512"/>
                <a:ext cx="1080000" cy="1080006"/>
                <a:chOff x="3378920" y="1889575"/>
                <a:chExt cx="1080000" cy="1080006"/>
              </a:xfrm>
            </p:grpSpPr>
            <p:grpSp>
              <p:nvGrpSpPr>
                <p:cNvPr id="849" name="Group 848"/>
                <p:cNvGrpSpPr/>
                <p:nvPr/>
              </p:nvGrpSpPr>
              <p:grpSpPr>
                <a:xfrm>
                  <a:off x="3378920" y="1889575"/>
                  <a:ext cx="1080000" cy="1080006"/>
                  <a:chOff x="6752448" y="1815481"/>
                  <a:chExt cx="1080000" cy="1080006"/>
                </a:xfrm>
              </p:grpSpPr>
              <p:grpSp>
                <p:nvGrpSpPr>
                  <p:cNvPr id="853" name="Group 852"/>
                  <p:cNvGrpSpPr/>
                  <p:nvPr/>
                </p:nvGrpSpPr>
                <p:grpSpPr>
                  <a:xfrm>
                    <a:off x="6752448" y="1815481"/>
                    <a:ext cx="1080000" cy="1080006"/>
                    <a:chOff x="3156515" y="2692142"/>
                    <a:chExt cx="1080000" cy="1080006"/>
                  </a:xfrm>
                </p:grpSpPr>
                <p:grpSp>
                  <p:nvGrpSpPr>
                    <p:cNvPr id="855" name="Group 85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42"/>
                      <a:ext cx="1080000" cy="1080006"/>
                      <a:chOff x="2499261" y="4725140"/>
                      <a:chExt cx="632579" cy="684000"/>
                    </a:xfrm>
                  </p:grpSpPr>
                  <p:sp>
                    <p:nvSpPr>
                      <p:cNvPr id="867" name="Rectangle 86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68" name="Straight Connector 86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9" name="Straight Connector 86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0" name="Straight Connector 86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1" name="Straight Connector 870"/>
                      <p:cNvCxnSpPr/>
                      <p:nvPr/>
                    </p:nvCxnSpPr>
                    <p:spPr>
                      <a:xfrm>
                        <a:off x="2915817" y="4725140"/>
                        <a:ext cx="0" cy="683991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2" name="Straight Connector 87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6" name="Group 85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5" name="Straight Connector 86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6" name="Straight Connector 86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7" name="Group 85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3" name="Straight Connector 86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4" name="Straight Connector 86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8" name="Group 85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1" name="Straight Connector 86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2" name="Straight Connector 86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59" name="Oval 85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60" name="Oval 85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54" name="Oval 85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50" name="Group 84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51" name="Straight Connector 8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48" name="Oval 847"/>
              <p:cNvSpPr/>
              <p:nvPr/>
            </p:nvSpPr>
            <p:spPr>
              <a:xfrm>
                <a:off x="4412891" y="355205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44" name="Group 843"/>
            <p:cNvGrpSpPr/>
            <p:nvPr/>
          </p:nvGrpSpPr>
          <p:grpSpPr>
            <a:xfrm>
              <a:off x="4206920" y="4691979"/>
              <a:ext cx="252000" cy="252000"/>
              <a:chOff x="5292080" y="2840635"/>
              <a:chExt cx="252000" cy="252000"/>
            </a:xfrm>
          </p:grpSpPr>
          <p:cxnSp>
            <p:nvCxnSpPr>
              <p:cNvPr id="845" name="Straight Connector 84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1" name="Group 800"/>
          <p:cNvGrpSpPr>
            <a:grpSpLocks noChangeAspect="1"/>
          </p:cNvGrpSpPr>
          <p:nvPr/>
        </p:nvGrpSpPr>
        <p:grpSpPr>
          <a:xfrm>
            <a:off x="5099201" y="5102391"/>
            <a:ext cx="365139" cy="401653"/>
            <a:chOff x="2451326" y="4419930"/>
            <a:chExt cx="1080000" cy="1080000"/>
          </a:xfrm>
        </p:grpSpPr>
        <p:grpSp>
          <p:nvGrpSpPr>
            <p:cNvPr id="813" name="Group 812"/>
            <p:cNvGrpSpPr/>
            <p:nvPr/>
          </p:nvGrpSpPr>
          <p:grpSpPr>
            <a:xfrm>
              <a:off x="2451326" y="4419930"/>
              <a:ext cx="1080000" cy="1080000"/>
              <a:chOff x="2451323" y="3138057"/>
              <a:chExt cx="1080000" cy="1080000"/>
            </a:xfrm>
          </p:grpSpPr>
          <p:grpSp>
            <p:nvGrpSpPr>
              <p:cNvPr id="817" name="Group 816"/>
              <p:cNvGrpSpPr/>
              <p:nvPr/>
            </p:nvGrpSpPr>
            <p:grpSpPr>
              <a:xfrm>
                <a:off x="2451323" y="3138057"/>
                <a:ext cx="1080000" cy="1080000"/>
                <a:chOff x="3378920" y="1889583"/>
                <a:chExt cx="1080000" cy="1080000"/>
              </a:xfrm>
            </p:grpSpPr>
            <p:grpSp>
              <p:nvGrpSpPr>
                <p:cNvPr id="819" name="Group 818"/>
                <p:cNvGrpSpPr/>
                <p:nvPr/>
              </p:nvGrpSpPr>
              <p:grpSpPr>
                <a:xfrm>
                  <a:off x="3378920" y="1889583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23" name="Group 82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25" name="Group 82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37" name="Rectangle 83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38" name="Straight Connector 83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9" name="Straight Connector 83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0" name="Straight Connector 83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1" name="Straight Connector 84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2" name="Straight Connector 84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6" name="Group 82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5" name="Straight Connector 8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6" name="Straight Connector 8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7" name="Group 82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3" name="Straight Connector 8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4" name="Straight Connector 8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8" name="Group 82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1" name="Straight Connector 8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2" name="Straight Connector 8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29" name="Oval 82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30" name="Oval 82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24" name="Oval 82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20" name="Group 81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18" name="Oval 817"/>
              <p:cNvSpPr/>
              <p:nvPr/>
            </p:nvSpPr>
            <p:spPr>
              <a:xfrm>
                <a:off x="2865324" y="320219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14" name="Group 813"/>
            <p:cNvGrpSpPr/>
            <p:nvPr/>
          </p:nvGrpSpPr>
          <p:grpSpPr>
            <a:xfrm>
              <a:off x="3233294" y="4817979"/>
              <a:ext cx="252000" cy="252000"/>
              <a:chOff x="5292080" y="2840635"/>
              <a:chExt cx="252000" cy="252000"/>
            </a:xfrm>
          </p:grpSpPr>
          <p:cxnSp>
            <p:nvCxnSpPr>
              <p:cNvPr id="815" name="Straight Connector 8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7" name="Straight Connector 806"/>
          <p:cNvCxnSpPr>
            <a:cxnSpLocks noChangeAspect="1"/>
            <a:stCxn id="979" idx="2"/>
            <a:endCxn id="837" idx="0"/>
          </p:cNvCxnSpPr>
          <p:nvPr/>
        </p:nvCxnSpPr>
        <p:spPr>
          <a:xfrm>
            <a:off x="5281770" y="4478609"/>
            <a:ext cx="0" cy="623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Straight Connector 807"/>
          <p:cNvCxnSpPr>
            <a:cxnSpLocks noChangeAspect="1"/>
            <a:stCxn id="1031" idx="2"/>
            <a:endCxn id="867" idx="0"/>
          </p:cNvCxnSpPr>
          <p:nvPr/>
        </p:nvCxnSpPr>
        <p:spPr>
          <a:xfrm>
            <a:off x="5724412" y="4478609"/>
            <a:ext cx="0" cy="625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Straight Connector 810"/>
          <p:cNvCxnSpPr>
            <a:cxnSpLocks noChangeAspect="1"/>
            <a:stCxn id="1005" idx="2"/>
            <a:endCxn id="897" idx="0"/>
          </p:cNvCxnSpPr>
          <p:nvPr/>
        </p:nvCxnSpPr>
        <p:spPr>
          <a:xfrm>
            <a:off x="6167054" y="4478609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Straight Connector 811"/>
          <p:cNvCxnSpPr>
            <a:cxnSpLocks noChangeAspect="1"/>
            <a:stCxn id="953" idx="2"/>
            <a:endCxn id="927" idx="0"/>
          </p:cNvCxnSpPr>
          <p:nvPr/>
        </p:nvCxnSpPr>
        <p:spPr>
          <a:xfrm>
            <a:off x="6658878" y="4478609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8" name="Group 1137"/>
          <p:cNvGrpSpPr/>
          <p:nvPr/>
        </p:nvGrpSpPr>
        <p:grpSpPr>
          <a:xfrm>
            <a:off x="7846349" y="5084621"/>
            <a:ext cx="365139" cy="401653"/>
            <a:chOff x="4823197" y="4419929"/>
            <a:chExt cx="1080000" cy="1080000"/>
          </a:xfrm>
        </p:grpSpPr>
        <p:grpSp>
          <p:nvGrpSpPr>
            <p:cNvPr id="1211" name="Group 1210"/>
            <p:cNvGrpSpPr/>
            <p:nvPr/>
          </p:nvGrpSpPr>
          <p:grpSpPr>
            <a:xfrm>
              <a:off x="4823197" y="4419929"/>
              <a:ext cx="1080000" cy="1080000"/>
              <a:chOff x="4609920" y="3080732"/>
              <a:chExt cx="1080000" cy="1080000"/>
            </a:xfrm>
          </p:grpSpPr>
          <p:grpSp>
            <p:nvGrpSpPr>
              <p:cNvPr id="1215" name="Group 1214"/>
              <p:cNvGrpSpPr/>
              <p:nvPr/>
            </p:nvGrpSpPr>
            <p:grpSpPr>
              <a:xfrm>
                <a:off x="4609920" y="3080732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217" name="Group 121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221" name="Group 122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223" name="Group 122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35" name="Rectangle 123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36" name="Straight Connector 123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7" name="Straight Connector 123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8" name="Straight Connector 123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9" name="Straight Connector 123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0" name="Straight Connector 123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4" name="Group 122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3" name="Straight Connector 12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4" name="Straight Connector 12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5" name="Group 122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1" name="Straight Connector 12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2" name="Straight Connector 12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6" name="Group 122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29" name="Straight Connector 12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0" name="Straight Connector 12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27" name="Oval 122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28" name="Oval 122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22" name="Oval 122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18" name="Group 121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219" name="Straight Connector 121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0" name="Straight Connector 121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16" name="Oval 1215"/>
              <p:cNvSpPr/>
              <p:nvPr/>
            </p:nvSpPr>
            <p:spPr>
              <a:xfrm>
                <a:off x="4653741" y="34988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12" name="Group 1211"/>
            <p:cNvGrpSpPr/>
            <p:nvPr/>
          </p:nvGrpSpPr>
          <p:grpSpPr>
            <a:xfrm>
              <a:off x="5230563" y="4477536"/>
              <a:ext cx="252000" cy="252000"/>
              <a:chOff x="5292080" y="2840635"/>
              <a:chExt cx="252000" cy="252000"/>
            </a:xfrm>
          </p:grpSpPr>
          <p:cxnSp>
            <p:nvCxnSpPr>
              <p:cNvPr id="1213" name="Straight Connector 12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4" name="Straight Connector 12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9" name="Group 1138"/>
          <p:cNvGrpSpPr/>
          <p:nvPr/>
        </p:nvGrpSpPr>
        <p:grpSpPr>
          <a:xfrm>
            <a:off x="8288991" y="5084621"/>
            <a:ext cx="365139" cy="401653"/>
            <a:chOff x="6157222" y="4599335"/>
            <a:chExt cx="1080000" cy="1080000"/>
          </a:xfrm>
        </p:grpSpPr>
        <p:grpSp>
          <p:nvGrpSpPr>
            <p:cNvPr id="1181" name="Group 1180"/>
            <p:cNvGrpSpPr/>
            <p:nvPr/>
          </p:nvGrpSpPr>
          <p:grpSpPr>
            <a:xfrm>
              <a:off x="6157222" y="4599335"/>
              <a:ext cx="1080000" cy="1080000"/>
              <a:chOff x="6072832" y="3086438"/>
              <a:chExt cx="1080000" cy="1080000"/>
            </a:xfrm>
          </p:grpSpPr>
          <p:grpSp>
            <p:nvGrpSpPr>
              <p:cNvPr id="1185" name="Group 1184"/>
              <p:cNvGrpSpPr/>
              <p:nvPr/>
            </p:nvGrpSpPr>
            <p:grpSpPr>
              <a:xfrm>
                <a:off x="6072832" y="3086438"/>
                <a:ext cx="1080000" cy="1080000"/>
                <a:chOff x="6588224" y="1977243"/>
                <a:chExt cx="1080000" cy="1080000"/>
              </a:xfrm>
            </p:grpSpPr>
            <p:grpSp>
              <p:nvGrpSpPr>
                <p:cNvPr id="1187" name="Group 1186"/>
                <p:cNvGrpSpPr/>
                <p:nvPr/>
              </p:nvGrpSpPr>
              <p:grpSpPr>
                <a:xfrm>
                  <a:off x="6588224" y="1977243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91" name="Group 119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93" name="Group 119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05" name="Rectangle 120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06" name="Straight Connector 120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7" name="Straight Connector 120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8" name="Straight Connector 120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9" name="Straight Connector 120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0" name="Straight Connector 120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4" name="Group 119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3" name="Straight Connector 120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4" name="Straight Connector 120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5" name="Group 119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1" name="Straight Connector 120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2" name="Straight Connector 120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6" name="Group 119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99" name="Straight Connector 11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0" name="Straight Connector 11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97" name="Oval 119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98" name="Oval 119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92" name="Oval 119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88" name="Group 1187"/>
                <p:cNvGrpSpPr/>
                <p:nvPr/>
              </p:nvGrpSpPr>
              <p:grpSpPr>
                <a:xfrm>
                  <a:off x="6647319" y="236153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89" name="Straight Connector 118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0" name="Straight Connector 118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86" name="Oval 1185"/>
              <p:cNvSpPr/>
              <p:nvPr/>
            </p:nvSpPr>
            <p:spPr>
              <a:xfrm>
                <a:off x="6480205" y="313335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2" name="Group 1181"/>
            <p:cNvGrpSpPr/>
            <p:nvPr/>
          </p:nvGrpSpPr>
          <p:grpSpPr>
            <a:xfrm>
              <a:off x="6919500" y="4653136"/>
              <a:ext cx="252000" cy="252000"/>
              <a:chOff x="5292080" y="2840635"/>
              <a:chExt cx="252000" cy="252000"/>
            </a:xfrm>
          </p:grpSpPr>
          <p:cxnSp>
            <p:nvCxnSpPr>
              <p:cNvPr id="1183" name="Straight Connector 118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4" name="Straight Connector 118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0" name="Group 1139"/>
          <p:cNvGrpSpPr/>
          <p:nvPr/>
        </p:nvGrpSpPr>
        <p:grpSpPr>
          <a:xfrm>
            <a:off x="7277125" y="5084621"/>
            <a:ext cx="365139" cy="401653"/>
            <a:chOff x="3488235" y="4331119"/>
            <a:chExt cx="1080000" cy="1080000"/>
          </a:xfrm>
        </p:grpSpPr>
        <p:grpSp>
          <p:nvGrpSpPr>
            <p:cNvPr id="1151" name="Group 1150"/>
            <p:cNvGrpSpPr/>
            <p:nvPr/>
          </p:nvGrpSpPr>
          <p:grpSpPr>
            <a:xfrm>
              <a:off x="3488235" y="4331119"/>
              <a:ext cx="1080000" cy="1080000"/>
              <a:chOff x="3322335" y="3098719"/>
              <a:chExt cx="1080000" cy="1080000"/>
            </a:xfrm>
          </p:grpSpPr>
          <p:grpSp>
            <p:nvGrpSpPr>
              <p:cNvPr id="1155" name="Group 1154"/>
              <p:cNvGrpSpPr/>
              <p:nvPr/>
            </p:nvGrpSpPr>
            <p:grpSpPr>
              <a:xfrm>
                <a:off x="3322335" y="3098719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157" name="Group 115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63" name="Group 116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175" name="Rectangle 117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176" name="Straight Connector 117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7" name="Straight Connector 117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8" name="Straight Connector 117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9" name="Straight Connector 117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0" name="Straight Connector 117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4" name="Group 116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3" name="Straight Connector 117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4" name="Straight Connector 117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5" name="Group 116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1" name="Straight Connector 117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2" name="Straight Connector 117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6" name="Group 116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69" name="Straight Connector 116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0" name="Straight Connector 116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67" name="Oval 116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68" name="Oval 116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62" name="Oval 116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58" name="Group 115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59" name="Straight Connector 11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0" name="Straight Connector 11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56" name="Oval 1155"/>
              <p:cNvSpPr/>
              <p:nvPr/>
            </p:nvSpPr>
            <p:spPr>
              <a:xfrm>
                <a:off x="3721378" y="313952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2" name="Group 1151"/>
            <p:cNvGrpSpPr/>
            <p:nvPr/>
          </p:nvGrpSpPr>
          <p:grpSpPr>
            <a:xfrm>
              <a:off x="3576750" y="4718203"/>
              <a:ext cx="252000" cy="252000"/>
              <a:chOff x="5292080" y="2840635"/>
              <a:chExt cx="252000" cy="252000"/>
            </a:xfrm>
          </p:grpSpPr>
          <p:cxnSp>
            <p:nvCxnSpPr>
              <p:cNvPr id="1153" name="Straight Connector 115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4" name="Straight Connector 115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8" name="Straight Connector 1147"/>
          <p:cNvCxnSpPr>
            <a:stCxn id="1339" idx="2"/>
            <a:endCxn id="1175" idx="0"/>
          </p:cNvCxnSpPr>
          <p:nvPr/>
        </p:nvCxnSpPr>
        <p:spPr>
          <a:xfrm flipH="1">
            <a:off x="7459694" y="4490475"/>
            <a:ext cx="44318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Straight Connector 1148"/>
          <p:cNvCxnSpPr>
            <a:stCxn id="1313" idx="2"/>
            <a:endCxn id="1235" idx="0"/>
          </p:cNvCxnSpPr>
          <p:nvPr/>
        </p:nvCxnSpPr>
        <p:spPr>
          <a:xfrm>
            <a:off x="8028918" y="4490475"/>
            <a:ext cx="0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0" name="Straight Connector 1149"/>
          <p:cNvCxnSpPr>
            <a:stCxn id="1287" idx="2"/>
            <a:endCxn id="1205" idx="0"/>
          </p:cNvCxnSpPr>
          <p:nvPr/>
        </p:nvCxnSpPr>
        <p:spPr>
          <a:xfrm>
            <a:off x="8450698" y="4490475"/>
            <a:ext cx="20862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8" name="TextBox 1447"/>
          <p:cNvSpPr txBox="1"/>
          <p:nvPr/>
        </p:nvSpPr>
        <p:spPr>
          <a:xfrm>
            <a:off x="6300192" y="4622103"/>
            <a:ext cx="15943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X’s Choice</a:t>
            </a:r>
            <a:endParaRPr lang="en-NZ" sz="2000" b="1" dirty="0">
              <a:solidFill>
                <a:srgbClr val="FF0000"/>
              </a:solidFill>
            </a:endParaRPr>
          </a:p>
        </p:txBody>
      </p:sp>
      <p:sp>
        <p:nvSpPr>
          <p:cNvPr id="1463" name="TextBox 1462"/>
          <p:cNvSpPr txBox="1"/>
          <p:nvPr/>
        </p:nvSpPr>
        <p:spPr>
          <a:xfrm>
            <a:off x="318337" y="116632"/>
            <a:ext cx="433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It’s  O’s turn:  what should O do?</a:t>
            </a:r>
            <a:endParaRPr lang="en-NZ" sz="2400" b="1" dirty="0">
              <a:solidFill>
                <a:srgbClr val="0070C0"/>
              </a:solidFill>
            </a:endParaRPr>
          </a:p>
        </p:txBody>
      </p:sp>
      <p:sp>
        <p:nvSpPr>
          <p:cNvPr id="1466" name="TextBox 1465"/>
          <p:cNvSpPr txBox="1"/>
          <p:nvPr/>
        </p:nvSpPr>
        <p:spPr>
          <a:xfrm>
            <a:off x="322898" y="5805264"/>
            <a:ext cx="7352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Work backwards to determine status of earlier positions</a:t>
            </a:r>
          </a:p>
          <a:p>
            <a:r>
              <a:rPr lang="en-NZ" sz="2400" b="1" dirty="0">
                <a:solidFill>
                  <a:srgbClr val="0070C0"/>
                </a:solidFill>
              </a:rPr>
              <a:t>	</a:t>
            </a:r>
            <a:r>
              <a:rPr lang="en-NZ" sz="2400" b="1" dirty="0" smtClean="0">
                <a:solidFill>
                  <a:srgbClr val="FF0000"/>
                </a:solidFill>
              </a:rPr>
              <a:t>X will try to make O lose</a:t>
            </a:r>
            <a:endParaRPr lang="en-N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469145" y="919410"/>
            <a:ext cx="486000" cy="534600"/>
            <a:chOff x="3156515" y="2692150"/>
            <a:chExt cx="1080000" cy="1080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>
            <a:xfrm>
              <a:off x="3156515" y="2692150"/>
              <a:ext cx="1080000" cy="1080000"/>
              <a:chOff x="2499261" y="4725144"/>
              <a:chExt cx="632579" cy="6839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499261" y="4725147"/>
                <a:ext cx="632577" cy="683993"/>
              </a:xfrm>
              <a:prstGeom prst="rect">
                <a:avLst/>
              </a:prstGeom>
              <a:solidFill>
                <a:srgbClr val="F5F3F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99263" y="4941168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499263" y="5157192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31840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915817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99792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563888" y="3068960"/>
              <a:ext cx="252000" cy="252000"/>
              <a:chOff x="5292080" y="2840635"/>
              <a:chExt cx="252000" cy="2520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3563888" y="3441249"/>
              <a:ext cx="252000" cy="252000"/>
              <a:chOff x="5292080" y="2840635"/>
              <a:chExt cx="252000" cy="2520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12678" y="2741035"/>
              <a:ext cx="252000" cy="252000"/>
              <a:chOff x="5292080" y="2840635"/>
              <a:chExt cx="252000" cy="252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/>
            <p:cNvSpPr/>
            <p:nvPr/>
          </p:nvSpPr>
          <p:spPr>
            <a:xfrm>
              <a:off x="3207595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Oval 9"/>
            <p:cNvSpPr/>
            <p:nvPr/>
          </p:nvSpPr>
          <p:spPr>
            <a:xfrm>
              <a:off x="3938486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38247" y="1845021"/>
            <a:ext cx="534600" cy="588060"/>
            <a:chOff x="61475" y="3284984"/>
            <a:chExt cx="1080000" cy="1080000"/>
          </a:xfrm>
        </p:grpSpPr>
        <p:grpSp>
          <p:nvGrpSpPr>
            <p:cNvPr id="461" name="Group 460"/>
            <p:cNvGrpSpPr/>
            <p:nvPr/>
          </p:nvGrpSpPr>
          <p:grpSpPr>
            <a:xfrm>
              <a:off x="61475" y="3284984"/>
              <a:ext cx="1080000" cy="1080000"/>
              <a:chOff x="3156515" y="2692150"/>
              <a:chExt cx="1080000" cy="1080000"/>
            </a:xfrm>
          </p:grpSpPr>
          <p:grpSp>
            <p:nvGrpSpPr>
              <p:cNvPr id="463" name="Group 462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2499262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4" name="Group 463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3" name="Straight Connector 47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5" name="Group 464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1" name="Straight Connector 4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6" name="Group 465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69" name="Straight Connector 46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7" name="Oval 466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8" name="Oval 467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62" name="Oval 461"/>
            <p:cNvSpPr/>
            <p:nvPr/>
          </p:nvSpPr>
          <p:spPr>
            <a:xfrm>
              <a:off x="476842" y="3338218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3276691" y="1838615"/>
            <a:ext cx="534600" cy="588060"/>
            <a:chOff x="2432395" y="1811181"/>
            <a:chExt cx="1080000" cy="1080000"/>
          </a:xfrm>
        </p:grpSpPr>
        <p:grpSp>
          <p:nvGrpSpPr>
            <p:cNvPr id="769" name="Group 768"/>
            <p:cNvGrpSpPr/>
            <p:nvPr/>
          </p:nvGrpSpPr>
          <p:grpSpPr>
            <a:xfrm>
              <a:off x="2432395" y="1811181"/>
              <a:ext cx="1080000" cy="1080000"/>
              <a:chOff x="3156515" y="2692150"/>
              <a:chExt cx="1080000" cy="1080000"/>
            </a:xfrm>
          </p:grpSpPr>
          <p:grpSp>
            <p:nvGrpSpPr>
              <p:cNvPr id="771" name="Group 77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783" name="Rectangle 782"/>
                <p:cNvSpPr/>
                <p:nvPr/>
              </p:nvSpPr>
              <p:spPr>
                <a:xfrm>
                  <a:off x="2499261" y="4746426"/>
                  <a:ext cx="632577" cy="662714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2" name="Group 77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3" name="Group 77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4" name="Group 77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5" name="Oval 77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6" name="Oval 77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70" name="Oval 769"/>
            <p:cNvSpPr/>
            <p:nvPr/>
          </p:nvSpPr>
          <p:spPr>
            <a:xfrm>
              <a:off x="3205449" y="186006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0" name="Group 789"/>
          <p:cNvGrpSpPr>
            <a:grpSpLocks noChangeAspect="1"/>
          </p:cNvGrpSpPr>
          <p:nvPr/>
        </p:nvGrpSpPr>
        <p:grpSpPr>
          <a:xfrm>
            <a:off x="5423265" y="1831773"/>
            <a:ext cx="534600" cy="588060"/>
            <a:chOff x="6752448" y="1815489"/>
            <a:chExt cx="1080000" cy="1080000"/>
          </a:xfrm>
        </p:grpSpPr>
        <p:grpSp>
          <p:nvGrpSpPr>
            <p:cNvPr id="1109" name="Group 1108"/>
            <p:cNvGrpSpPr/>
            <p:nvPr/>
          </p:nvGrpSpPr>
          <p:grpSpPr>
            <a:xfrm>
              <a:off x="6752448" y="1815489"/>
              <a:ext cx="1080000" cy="1080000"/>
              <a:chOff x="3156515" y="2692150"/>
              <a:chExt cx="1080000" cy="1080000"/>
            </a:xfrm>
          </p:grpSpPr>
          <p:grpSp>
            <p:nvGrpSpPr>
              <p:cNvPr id="1111" name="Group 111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123" name="Rectangle 1122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124" name="Straight Connector 112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Straight Connector 112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Straight Connector 112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Straight Connector 112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Straight Connector 112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2" name="Group 111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21" name="Straight Connector 112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Straight Connector 112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3" name="Group 111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9" name="Straight Connector 111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0" name="Straight Connector 111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4" name="Group 111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7" name="Straight Connector 1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8" name="Straight Connector 1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5" name="Oval 111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6" name="Oval 111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10" name="Oval 1109"/>
            <p:cNvSpPr/>
            <p:nvPr/>
          </p:nvSpPr>
          <p:spPr>
            <a:xfrm>
              <a:off x="6804494" y="220241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0" name="Group 1129"/>
          <p:cNvGrpSpPr/>
          <p:nvPr/>
        </p:nvGrpSpPr>
        <p:grpSpPr>
          <a:xfrm>
            <a:off x="7538160" y="1833104"/>
            <a:ext cx="534600" cy="588060"/>
            <a:chOff x="10476656" y="1799486"/>
            <a:chExt cx="1080000" cy="1080000"/>
          </a:xfrm>
        </p:grpSpPr>
        <p:grpSp>
          <p:nvGrpSpPr>
            <p:cNvPr id="1417" name="Group 1416"/>
            <p:cNvGrpSpPr/>
            <p:nvPr/>
          </p:nvGrpSpPr>
          <p:grpSpPr>
            <a:xfrm>
              <a:off x="10476656" y="1799486"/>
              <a:ext cx="1080000" cy="1080000"/>
              <a:chOff x="3156515" y="2692150"/>
              <a:chExt cx="1080000" cy="1080000"/>
            </a:xfrm>
          </p:grpSpPr>
          <p:grpSp>
            <p:nvGrpSpPr>
              <p:cNvPr id="1419" name="Group 1418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431" name="Rectangle 1430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432" name="Straight Connector 1431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3" name="Straight Connector 1432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4" name="Straight Connector 1433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5" name="Straight Connector 1434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6" name="Straight Connector 1435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0" name="Group 1419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9" name="Straight Connector 14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0" name="Straight Connector 14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1" name="Group 1420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7" name="Straight Connector 142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8" name="Straight Connector 142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2" name="Group 1421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5" name="Straight Connector 142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6" name="Straight Connector 142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3" name="Oval 1422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24" name="Oval 1423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418" name="Oval 1417"/>
            <p:cNvSpPr/>
            <p:nvPr/>
          </p:nvSpPr>
          <p:spPr>
            <a:xfrm>
              <a:off x="11252679" y="218378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437" name="Straight Connector 1436"/>
          <p:cNvCxnSpPr>
            <a:stCxn id="17" idx="2"/>
            <a:endCxn id="475" idx="0"/>
          </p:cNvCxnSpPr>
          <p:nvPr/>
        </p:nvCxnSpPr>
        <p:spPr>
          <a:xfrm flipH="1">
            <a:off x="1305546" y="1454010"/>
            <a:ext cx="3406598" cy="39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" name="Straight Connector 1437"/>
          <p:cNvCxnSpPr>
            <a:endCxn id="783" idx="0"/>
          </p:cNvCxnSpPr>
          <p:nvPr/>
        </p:nvCxnSpPr>
        <p:spPr>
          <a:xfrm flipH="1">
            <a:off x="3543990" y="1396915"/>
            <a:ext cx="1201602" cy="459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9" name="Straight Connector 1438"/>
          <p:cNvCxnSpPr>
            <a:stCxn id="17" idx="2"/>
            <a:endCxn id="1123" idx="0"/>
          </p:cNvCxnSpPr>
          <p:nvPr/>
        </p:nvCxnSpPr>
        <p:spPr>
          <a:xfrm>
            <a:off x="4712144" y="1454010"/>
            <a:ext cx="978420" cy="377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0" name="Straight Connector 1439"/>
          <p:cNvCxnSpPr>
            <a:stCxn id="17" idx="2"/>
            <a:endCxn id="1431" idx="0"/>
          </p:cNvCxnSpPr>
          <p:nvPr/>
        </p:nvCxnSpPr>
        <p:spPr>
          <a:xfrm>
            <a:off x="4712144" y="1454010"/>
            <a:ext cx="3093315" cy="37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" name="TextBox 1442"/>
          <p:cNvSpPr txBox="1"/>
          <p:nvPr/>
        </p:nvSpPr>
        <p:spPr>
          <a:xfrm>
            <a:off x="6453825" y="1202871"/>
            <a:ext cx="1223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O’s choices</a:t>
            </a:r>
            <a:endParaRPr lang="en-NZ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103" y="4049838"/>
            <a:ext cx="365139" cy="401653"/>
            <a:chOff x="507" y="2892200"/>
            <a:chExt cx="1080000" cy="1080000"/>
          </a:xfrm>
        </p:grpSpPr>
        <p:grpSp>
          <p:nvGrpSpPr>
            <p:cNvPr id="363" name="Group 362"/>
            <p:cNvGrpSpPr/>
            <p:nvPr/>
          </p:nvGrpSpPr>
          <p:grpSpPr>
            <a:xfrm>
              <a:off x="507" y="2892200"/>
              <a:ext cx="1080000" cy="1080000"/>
              <a:chOff x="467544" y="1586301"/>
              <a:chExt cx="1080000" cy="1080000"/>
            </a:xfrm>
          </p:grpSpPr>
          <p:grpSp>
            <p:nvGrpSpPr>
              <p:cNvPr id="365" name="Group 364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69" name="Group 36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71" name="Group 3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83" name="Rectangle 3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84" name="Straight Connector 38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Straight Connector 3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6" name="Straight Connector 3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Straight Connector 3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Straight Connector 3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2" name="Group 3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81" name="Straight Connector 3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2" name="Straight Connector 3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3" name="Group 3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9" name="Straight Connector 3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0" name="Straight Connector 3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4" name="Group 3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7" name="Straight Connector 3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Straight Connector 3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5" name="Oval 3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6" name="Oval 3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70" name="Oval 36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66" name="Group 365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4" name="Oval 363"/>
            <p:cNvSpPr/>
            <p:nvPr/>
          </p:nvSpPr>
          <p:spPr>
            <a:xfrm>
              <a:off x="51587" y="32787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3607" y="4055376"/>
            <a:ext cx="365139" cy="401653"/>
            <a:chOff x="1375515" y="2924329"/>
            <a:chExt cx="1080000" cy="1080000"/>
          </a:xfrm>
        </p:grpSpPr>
        <p:grpSp>
          <p:nvGrpSpPr>
            <p:cNvPr id="337" name="Group 336"/>
            <p:cNvGrpSpPr/>
            <p:nvPr/>
          </p:nvGrpSpPr>
          <p:grpSpPr>
            <a:xfrm>
              <a:off x="1375515" y="2924329"/>
              <a:ext cx="1080000" cy="1080000"/>
              <a:chOff x="467544" y="1586301"/>
              <a:chExt cx="1080000" cy="1080000"/>
            </a:xfrm>
          </p:grpSpPr>
          <p:grpSp>
            <p:nvGrpSpPr>
              <p:cNvPr id="339" name="Group 338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43" name="Group 34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45" name="Group 34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57" name="Rectangle 35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58" name="Straight Connector 35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9" name="Straight Connector 35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0" name="Straight Connector 35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Straight Connector 36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Straight Connector 36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6" name="Group 34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5" name="Straight Connector 3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6" name="Straight Connector 3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7" name="Group 34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3" name="Straight Connector 3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Connector 3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8" name="Group 34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1" name="Straight Connector 3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Connector 3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49" name="Oval 34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0" name="Oval 34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44" name="Oval 34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40" name="Group 339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8" name="Oval 337"/>
            <p:cNvSpPr/>
            <p:nvPr/>
          </p:nvSpPr>
          <p:spPr>
            <a:xfrm>
              <a:off x="2131627" y="3301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60890" y="4055376"/>
            <a:ext cx="365139" cy="401653"/>
            <a:chOff x="3807676" y="2924323"/>
            <a:chExt cx="1080000" cy="1080000"/>
          </a:xfrm>
        </p:grpSpPr>
        <p:grpSp>
          <p:nvGrpSpPr>
            <p:cNvPr id="251" name="Group 250"/>
            <p:cNvGrpSpPr/>
            <p:nvPr/>
          </p:nvGrpSpPr>
          <p:grpSpPr>
            <a:xfrm>
              <a:off x="3807676" y="2924323"/>
              <a:ext cx="1080000" cy="1080000"/>
              <a:chOff x="2756075" y="1586295"/>
              <a:chExt cx="1080000" cy="1080000"/>
            </a:xfrm>
          </p:grpSpPr>
          <p:grpSp>
            <p:nvGrpSpPr>
              <p:cNvPr id="253" name="Group 252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59" name="Group 25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71" name="Rectangle 27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72" name="Straight Connector 271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Straight Connector 27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Straight Connector 27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Straight Connector 27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Straight Connector 27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Group 25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9" name="Straight Connector 26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Straight Connector 26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1" name="Group 26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7" name="Straight Connector 26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Straight Connector 26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5" name="Straight Connector 26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3" name="Oval 26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4" name="Oval 26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58" name="Oval 257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2" name="Oval 251"/>
            <p:cNvSpPr/>
            <p:nvPr/>
          </p:nvSpPr>
          <p:spPr>
            <a:xfrm>
              <a:off x="4563335" y="2962418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86172" y="4058451"/>
            <a:ext cx="365139" cy="401653"/>
            <a:chOff x="5064176" y="2913533"/>
            <a:chExt cx="1080000" cy="1080000"/>
          </a:xfrm>
        </p:grpSpPr>
        <p:grpSp>
          <p:nvGrpSpPr>
            <p:cNvPr id="225" name="Group 224"/>
            <p:cNvGrpSpPr/>
            <p:nvPr/>
          </p:nvGrpSpPr>
          <p:grpSpPr>
            <a:xfrm>
              <a:off x="5064176" y="2913533"/>
              <a:ext cx="1080000" cy="1080000"/>
              <a:chOff x="2756075" y="1586295"/>
              <a:chExt cx="1080000" cy="108000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31" name="Group 230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33" name="Group 23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45" name="Rectangle 24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46" name="Straight Connector 245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Straight Connector 24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Straight Connector 24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Straight Connector 24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Straight Connector 24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Group 23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3" name="Straight Connector 24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Straight Connector 24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1" name="Straight Connector 24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Straight Connector 24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6" name="Group 23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39" name="Straight Connector 23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Straight Connector 23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7" name="Oval 23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32" name="Oval 231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6" name="Oval 225"/>
            <p:cNvSpPr/>
            <p:nvPr/>
          </p:nvSpPr>
          <p:spPr>
            <a:xfrm>
              <a:off x="5818421" y="3296285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24695" y="4055376"/>
            <a:ext cx="365139" cy="401653"/>
            <a:chOff x="6728985" y="2822963"/>
            <a:chExt cx="1080000" cy="1080000"/>
          </a:xfrm>
        </p:grpSpPr>
        <p:grpSp>
          <p:nvGrpSpPr>
            <p:cNvPr id="139" name="Group 138"/>
            <p:cNvGrpSpPr/>
            <p:nvPr/>
          </p:nvGrpSpPr>
          <p:grpSpPr>
            <a:xfrm>
              <a:off x="6728985" y="2822963"/>
              <a:ext cx="1080000" cy="1080000"/>
              <a:chOff x="6156176" y="1518416"/>
              <a:chExt cx="1080000" cy="1080000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45" name="Group 144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47" name="Group 14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8" name="Group 14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Group 14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1" name="Oval 15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46" name="Oval 145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0" name="Oval 139"/>
            <p:cNvSpPr/>
            <p:nvPr/>
          </p:nvSpPr>
          <p:spPr>
            <a:xfrm>
              <a:off x="7495417" y="2888013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86749" y="4055376"/>
            <a:ext cx="365139" cy="401653"/>
            <a:chOff x="8064000" y="2779557"/>
            <a:chExt cx="1080000" cy="1080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8064000" y="2779557"/>
              <a:ext cx="1080000" cy="1080000"/>
              <a:chOff x="6156176" y="1518416"/>
              <a:chExt cx="1080000" cy="1080000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1" name="Group 12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" name="Oval 12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0" name="Oval 11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" name="Oval 113"/>
            <p:cNvSpPr/>
            <p:nvPr/>
          </p:nvSpPr>
          <p:spPr>
            <a:xfrm>
              <a:off x="8132805" y="3175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3" name="Straight Connector 42"/>
          <p:cNvCxnSpPr>
            <a:stCxn id="431" idx="2"/>
            <a:endCxn id="271" idx="0"/>
          </p:cNvCxnSpPr>
          <p:nvPr/>
        </p:nvCxnSpPr>
        <p:spPr>
          <a:xfrm flipH="1">
            <a:off x="1143459" y="3450673"/>
            <a:ext cx="175894" cy="604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1" idx="2"/>
            <a:endCxn id="245" idx="0"/>
          </p:cNvCxnSpPr>
          <p:nvPr/>
        </p:nvCxnSpPr>
        <p:spPr>
          <a:xfrm>
            <a:off x="1319353" y="3450673"/>
            <a:ext cx="249388" cy="6077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55" idx="2"/>
            <a:endCxn id="159" idx="0"/>
          </p:cNvCxnSpPr>
          <p:nvPr/>
        </p:nvCxnSpPr>
        <p:spPr>
          <a:xfrm flipH="1">
            <a:off x="2007264" y="3457937"/>
            <a:ext cx="232749" cy="597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55" idx="2"/>
            <a:endCxn id="133" idx="0"/>
          </p:cNvCxnSpPr>
          <p:nvPr/>
        </p:nvCxnSpPr>
        <p:spPr>
          <a:xfrm>
            <a:off x="2240013" y="3457937"/>
            <a:ext cx="229305" cy="5974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7" idx="2"/>
            <a:endCxn id="383" idx="0"/>
          </p:cNvCxnSpPr>
          <p:nvPr/>
        </p:nvCxnSpPr>
        <p:spPr>
          <a:xfrm flipH="1">
            <a:off x="202672" y="3445863"/>
            <a:ext cx="245912" cy="603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7" idx="2"/>
            <a:endCxn id="357" idx="0"/>
          </p:cNvCxnSpPr>
          <p:nvPr/>
        </p:nvCxnSpPr>
        <p:spPr>
          <a:xfrm>
            <a:off x="448584" y="3445863"/>
            <a:ext cx="217592" cy="60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6" name="Group 485"/>
          <p:cNvGrpSpPr/>
          <p:nvPr/>
        </p:nvGrpSpPr>
        <p:grpSpPr>
          <a:xfrm>
            <a:off x="2839639" y="4062633"/>
            <a:ext cx="365139" cy="401653"/>
            <a:chOff x="2703742" y="3284984"/>
            <a:chExt cx="1080000" cy="1080000"/>
          </a:xfrm>
        </p:grpSpPr>
        <p:grpSp>
          <p:nvGrpSpPr>
            <p:cNvPr id="671" name="Group 670"/>
            <p:cNvGrpSpPr/>
            <p:nvPr/>
          </p:nvGrpSpPr>
          <p:grpSpPr>
            <a:xfrm>
              <a:off x="2703742" y="3284984"/>
              <a:ext cx="1080000" cy="1080000"/>
              <a:chOff x="3480662" y="1842699"/>
              <a:chExt cx="1080000" cy="1080000"/>
            </a:xfrm>
          </p:grpSpPr>
          <p:grpSp>
            <p:nvGrpSpPr>
              <p:cNvPr id="673" name="Group 672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77" name="Group 676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79" name="Group 67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91" name="Rectangle 69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92" name="Straight Connector 69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6" name="Straight Connector 69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9" name="Straight Connector 68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Straight Connector 68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1" name="Group 68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7" name="Straight Connector 68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8" name="Straight Connector 68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2" name="Group 68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5" name="Straight Connector 6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6" name="Straight Connector 6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83" name="Oval 68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84" name="Oval 68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78" name="Oval 677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74" name="Group 673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75" name="Straight Connector 67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2" name="Oval 671"/>
            <p:cNvSpPr/>
            <p:nvPr/>
          </p:nvSpPr>
          <p:spPr>
            <a:xfrm>
              <a:off x="3109428" y="3340827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3308103" y="4080573"/>
            <a:ext cx="365139" cy="401653"/>
            <a:chOff x="2873677" y="3110424"/>
            <a:chExt cx="534600" cy="534600"/>
          </a:xfrm>
        </p:grpSpPr>
        <p:grpSp>
          <p:nvGrpSpPr>
            <p:cNvPr id="645" name="Group 644"/>
            <p:cNvGrpSpPr/>
            <p:nvPr/>
          </p:nvGrpSpPr>
          <p:grpSpPr>
            <a:xfrm>
              <a:off x="2873677" y="3110424"/>
              <a:ext cx="534600" cy="534600"/>
              <a:chOff x="3480662" y="1842699"/>
              <a:chExt cx="1080000" cy="1080000"/>
            </a:xfrm>
          </p:grpSpPr>
          <p:grpSp>
            <p:nvGrpSpPr>
              <p:cNvPr id="647" name="Group 646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51" name="Group 650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53" name="Group 65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65" name="Rectangle 66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66" name="Straight Connector 66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Straight Connector 66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Straight Connector 66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Straight Connector 66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Straight Connector 66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4" name="Group 65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3" name="Straight Connector 66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4" name="Straight Connector 66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5" name="Group 65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1" name="Straight Connector 66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Straight Connector 66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6" name="Group 65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59" name="Straight Connector 6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0" name="Straight Connector 6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57" name="Oval 65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58" name="Oval 65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2" name="Oval 651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48" name="Group 647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49" name="Straight Connector 64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46" name="Oval 645"/>
            <p:cNvSpPr/>
            <p:nvPr/>
          </p:nvSpPr>
          <p:spPr>
            <a:xfrm>
              <a:off x="3223124" y="3304260"/>
              <a:ext cx="124740" cy="12474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9" name="Group 488"/>
          <p:cNvGrpSpPr/>
          <p:nvPr/>
        </p:nvGrpSpPr>
        <p:grpSpPr>
          <a:xfrm>
            <a:off x="4334838" y="4069410"/>
            <a:ext cx="365139" cy="401653"/>
            <a:chOff x="7012759" y="3253514"/>
            <a:chExt cx="1080000" cy="1080000"/>
          </a:xfrm>
        </p:grpSpPr>
        <p:grpSp>
          <p:nvGrpSpPr>
            <p:cNvPr id="589" name="Group 588"/>
            <p:cNvGrpSpPr/>
            <p:nvPr/>
          </p:nvGrpSpPr>
          <p:grpSpPr>
            <a:xfrm>
              <a:off x="7012759" y="3253514"/>
              <a:ext cx="1080000" cy="1080000"/>
              <a:chOff x="6136369" y="1803685"/>
              <a:chExt cx="1080000" cy="1080000"/>
            </a:xfrm>
          </p:grpSpPr>
          <p:grpSp>
            <p:nvGrpSpPr>
              <p:cNvPr id="591" name="Group 590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95" name="Group 594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97" name="Group 59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09" name="Rectangle 60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10" name="Straight Connector 60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1" name="Straight Connector 61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2" name="Straight Connector 61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3" name="Straight Connector 61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Straight Connector 61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8" name="Group 59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7" name="Straight Connector 6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8" name="Straight Connector 6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9" name="Group 59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5" name="Straight Connector 6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6" name="Straight Connector 6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0" name="Group 59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3" name="Straight Connector 6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4" name="Straight Connector 6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1" name="Oval 60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2" name="Oval 60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96" name="Oval 595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92" name="Group 591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0" name="Oval 589"/>
            <p:cNvSpPr/>
            <p:nvPr/>
          </p:nvSpPr>
          <p:spPr>
            <a:xfrm>
              <a:off x="7044340" y="3630324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3846973" y="4062225"/>
            <a:ext cx="365139" cy="401653"/>
            <a:chOff x="5586212" y="3254973"/>
            <a:chExt cx="1080000" cy="1080000"/>
          </a:xfrm>
        </p:grpSpPr>
        <p:grpSp>
          <p:nvGrpSpPr>
            <p:cNvPr id="563" name="Group 562"/>
            <p:cNvGrpSpPr/>
            <p:nvPr/>
          </p:nvGrpSpPr>
          <p:grpSpPr>
            <a:xfrm>
              <a:off x="5586212" y="3254973"/>
              <a:ext cx="1080000" cy="1080000"/>
              <a:chOff x="6136369" y="1803685"/>
              <a:chExt cx="1080000" cy="1080000"/>
            </a:xfrm>
          </p:grpSpPr>
          <p:grpSp>
            <p:nvGrpSpPr>
              <p:cNvPr id="565" name="Group 564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69" name="Group 568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71" name="Group 5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583" name="Rectangle 5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584" name="Straight Connector 58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5" name="Straight Connector 5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6" name="Straight Connector 5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7" name="Straight Connector 5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8" name="Straight Connector 5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2" name="Group 5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81" name="Straight Connector 5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2" name="Straight Connector 5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3" name="Group 5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9" name="Straight Connector 5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0" name="Straight Connector 5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4" name="Group 5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7" name="Straight Connector 5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Straight Connector 5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75" name="Oval 5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76" name="Oval 5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70" name="Oval 569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66" name="Group 565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67" name="Straight Connector 5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4" name="Oval 563"/>
            <p:cNvSpPr/>
            <p:nvPr/>
          </p:nvSpPr>
          <p:spPr>
            <a:xfrm>
              <a:off x="5984218" y="3297812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96" name="Straight Connector 495"/>
          <p:cNvCxnSpPr>
            <a:stCxn id="739" idx="2"/>
            <a:endCxn id="609" idx="0"/>
          </p:cNvCxnSpPr>
          <p:nvPr/>
        </p:nvCxnSpPr>
        <p:spPr>
          <a:xfrm>
            <a:off x="4236328" y="3451876"/>
            <a:ext cx="281079" cy="617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>
            <a:stCxn id="739" idx="2"/>
            <a:endCxn id="583" idx="0"/>
          </p:cNvCxnSpPr>
          <p:nvPr/>
        </p:nvCxnSpPr>
        <p:spPr>
          <a:xfrm flipH="1">
            <a:off x="4029542" y="3451876"/>
            <a:ext cx="206786" cy="610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>
            <a:stCxn id="715" idx="2"/>
            <a:endCxn id="665" idx="0"/>
          </p:cNvCxnSpPr>
          <p:nvPr/>
        </p:nvCxnSpPr>
        <p:spPr>
          <a:xfrm>
            <a:off x="3480956" y="3462751"/>
            <a:ext cx="9716" cy="6178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>
            <a:stCxn id="715" idx="2"/>
            <a:endCxn id="672" idx="0"/>
          </p:cNvCxnSpPr>
          <p:nvPr/>
        </p:nvCxnSpPr>
        <p:spPr>
          <a:xfrm flipH="1">
            <a:off x="3019398" y="3462751"/>
            <a:ext cx="461558" cy="62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4" name="Group 793"/>
          <p:cNvGrpSpPr>
            <a:grpSpLocks noChangeAspect="1"/>
          </p:cNvGrpSpPr>
          <p:nvPr/>
        </p:nvGrpSpPr>
        <p:grpSpPr>
          <a:xfrm>
            <a:off x="5541843" y="4050062"/>
            <a:ext cx="365139" cy="401653"/>
            <a:chOff x="3635899" y="3158520"/>
            <a:chExt cx="1080000" cy="1080000"/>
          </a:xfrm>
        </p:grpSpPr>
        <p:grpSp>
          <p:nvGrpSpPr>
            <p:cNvPr id="1011" name="Group 1010"/>
            <p:cNvGrpSpPr/>
            <p:nvPr/>
          </p:nvGrpSpPr>
          <p:grpSpPr>
            <a:xfrm>
              <a:off x="3635899" y="3158520"/>
              <a:ext cx="1080000" cy="1080000"/>
              <a:chOff x="3378920" y="1889583"/>
              <a:chExt cx="1080000" cy="1080000"/>
            </a:xfrm>
          </p:grpSpPr>
          <p:grpSp>
            <p:nvGrpSpPr>
              <p:cNvPr id="1013" name="Group 1012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1017" name="Group 1016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019" name="Group 101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31" name="Rectangle 103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32" name="Straight Connector 103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3" name="Straight Connector 103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4" name="Straight Connector 103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5" name="Straight Connector 103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6" name="Straight Connector 103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0" name="Group 101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9" name="Straight Connector 10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Straight Connector 10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1" name="Group 102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7" name="Straight Connector 10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Straight Connector 10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2" name="Group 102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5" name="Straight Connector 102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6" name="Straight Connector 102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23" name="Oval 102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24" name="Oval 102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018" name="Oval 1017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14" name="Group 1013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015" name="Straight Connector 101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Straight Connector 101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2" name="Oval 1011"/>
            <p:cNvSpPr/>
            <p:nvPr/>
          </p:nvSpPr>
          <p:spPr>
            <a:xfrm>
              <a:off x="4412891" y="3552054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5" name="Group 794"/>
          <p:cNvGrpSpPr>
            <a:grpSpLocks noChangeAspect="1"/>
          </p:cNvGrpSpPr>
          <p:nvPr/>
        </p:nvGrpSpPr>
        <p:grpSpPr>
          <a:xfrm>
            <a:off x="5984485" y="4050062"/>
            <a:ext cx="365139" cy="401653"/>
            <a:chOff x="5366807" y="3236981"/>
            <a:chExt cx="1080000" cy="1080000"/>
          </a:xfrm>
        </p:grpSpPr>
        <p:grpSp>
          <p:nvGrpSpPr>
            <p:cNvPr id="985" name="Group 984"/>
            <p:cNvGrpSpPr/>
            <p:nvPr/>
          </p:nvGrpSpPr>
          <p:grpSpPr>
            <a:xfrm>
              <a:off x="5366807" y="3236981"/>
              <a:ext cx="1080000" cy="1080000"/>
              <a:chOff x="5652120" y="1961967"/>
              <a:chExt cx="1080000" cy="1080000"/>
            </a:xfrm>
          </p:grpSpPr>
          <p:grpSp>
            <p:nvGrpSpPr>
              <p:cNvPr id="987" name="Group 986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91" name="Group 990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93" name="Group 99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05" name="Rectangle 100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06" name="Straight Connector 100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Straight Connector 100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Straight Connector 100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9" name="Straight Connector 100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0" name="Straight Connector 100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4" name="Group 99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3" name="Straight Connector 10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Straight Connector 10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5" name="Group 99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1" name="Straight Connector 10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2" name="Straight Connector 10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99" name="Straight Connector 99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0" name="Straight Connector 99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7" name="Oval 99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98" name="Oval 99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92" name="Oval 991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88" name="Group 987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89" name="Straight Connector 98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Straight Connector 98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86" name="Oval 985"/>
            <p:cNvSpPr/>
            <p:nvPr/>
          </p:nvSpPr>
          <p:spPr>
            <a:xfrm>
              <a:off x="5774180" y="32863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6" name="Group 795"/>
          <p:cNvGrpSpPr>
            <a:grpSpLocks noChangeAspect="1"/>
          </p:cNvGrpSpPr>
          <p:nvPr/>
        </p:nvGrpSpPr>
        <p:grpSpPr>
          <a:xfrm>
            <a:off x="5099201" y="4050062"/>
            <a:ext cx="365139" cy="401653"/>
            <a:chOff x="2451323" y="3138057"/>
            <a:chExt cx="1080000" cy="1080000"/>
          </a:xfrm>
        </p:grpSpPr>
        <p:grpSp>
          <p:nvGrpSpPr>
            <p:cNvPr id="959" name="Group 958"/>
            <p:cNvGrpSpPr/>
            <p:nvPr/>
          </p:nvGrpSpPr>
          <p:grpSpPr>
            <a:xfrm>
              <a:off x="2451323" y="3138057"/>
              <a:ext cx="1080000" cy="1080000"/>
              <a:chOff x="3378920" y="1889583"/>
              <a:chExt cx="1080000" cy="1080000"/>
            </a:xfrm>
          </p:grpSpPr>
          <p:grpSp>
            <p:nvGrpSpPr>
              <p:cNvPr id="961" name="Group 960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65" name="Group 964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67" name="Group 96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79" name="Rectangle 97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80" name="Straight Connector 97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1" name="Straight Connector 98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Straight Connector 98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Straight Connector 98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Straight Connector 98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8" name="Group 96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7" name="Straight Connector 9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8" name="Straight Connector 9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9" name="Group 96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5" name="Straight Connector 97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6" name="Straight Connector 97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0" name="Group 96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3" name="Straight Connector 97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4" name="Straight Connector 97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71" name="Oval 97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72" name="Oval 97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66" name="Oval 965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62" name="Group 961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63" name="Straight Connector 96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Straight Connector 96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0" name="Oval 959"/>
            <p:cNvSpPr/>
            <p:nvPr/>
          </p:nvSpPr>
          <p:spPr>
            <a:xfrm>
              <a:off x="2865324" y="320219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7" name="Group 796"/>
          <p:cNvGrpSpPr>
            <a:grpSpLocks noChangeAspect="1"/>
          </p:cNvGrpSpPr>
          <p:nvPr/>
        </p:nvGrpSpPr>
        <p:grpSpPr>
          <a:xfrm>
            <a:off x="6476309" y="4050062"/>
            <a:ext cx="365139" cy="401653"/>
            <a:chOff x="6584803" y="3237421"/>
            <a:chExt cx="1080000" cy="1080000"/>
          </a:xfrm>
        </p:grpSpPr>
        <p:grpSp>
          <p:nvGrpSpPr>
            <p:cNvPr id="933" name="Group 932"/>
            <p:cNvGrpSpPr/>
            <p:nvPr/>
          </p:nvGrpSpPr>
          <p:grpSpPr>
            <a:xfrm>
              <a:off x="6584803" y="3237421"/>
              <a:ext cx="1080000" cy="1080000"/>
              <a:chOff x="5652120" y="1961967"/>
              <a:chExt cx="1080000" cy="1080000"/>
            </a:xfrm>
          </p:grpSpPr>
          <p:grpSp>
            <p:nvGrpSpPr>
              <p:cNvPr id="935" name="Group 934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39" name="Group 938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41" name="Group 94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53" name="Rectangle 95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54" name="Straight Connector 95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5" name="Straight Connector 95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6" name="Straight Connector 95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7" name="Straight Connector 95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8" name="Straight Connector 95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2" name="Group 94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51" name="Straight Connector 9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Straight Connector 9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3" name="Group 94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9" name="Straight Connector 94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0" name="Straight Connector 94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4" name="Group 94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7" name="Straight Connector 94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8" name="Straight Connector 94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45" name="Oval 94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46" name="Oval 94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0" name="Oval 939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36" name="Group 935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37" name="Straight Connector 93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8" name="Straight Connector 93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34" name="Oval 933"/>
            <p:cNvSpPr/>
            <p:nvPr/>
          </p:nvSpPr>
          <p:spPr>
            <a:xfrm>
              <a:off x="7367991" y="3285866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805" name="Straight Connector 804"/>
          <p:cNvCxnSpPr>
            <a:cxnSpLocks noChangeAspect="1"/>
            <a:stCxn id="1103" idx="2"/>
            <a:endCxn id="979" idx="0"/>
          </p:cNvCxnSpPr>
          <p:nvPr/>
        </p:nvCxnSpPr>
        <p:spPr>
          <a:xfrm flipH="1">
            <a:off x="5281770" y="3413455"/>
            <a:ext cx="266774" cy="6366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Straight Connector 805"/>
          <p:cNvCxnSpPr>
            <a:cxnSpLocks noChangeAspect="1"/>
            <a:stCxn id="1103" idx="2"/>
            <a:endCxn id="1031" idx="0"/>
          </p:cNvCxnSpPr>
          <p:nvPr/>
        </p:nvCxnSpPr>
        <p:spPr>
          <a:xfrm>
            <a:off x="5548544" y="3413455"/>
            <a:ext cx="175868" cy="636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Straight Connector 808"/>
          <p:cNvCxnSpPr>
            <a:cxnSpLocks noChangeAspect="1"/>
            <a:stCxn id="1079" idx="2"/>
            <a:endCxn id="1005" idx="0"/>
          </p:cNvCxnSpPr>
          <p:nvPr/>
        </p:nvCxnSpPr>
        <p:spPr>
          <a:xfrm flipH="1">
            <a:off x="6167054" y="3409369"/>
            <a:ext cx="132037" cy="6406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Straight Connector 809"/>
          <p:cNvCxnSpPr>
            <a:cxnSpLocks noChangeAspect="1"/>
            <a:stCxn id="1079" idx="2"/>
            <a:endCxn id="953" idx="0"/>
          </p:cNvCxnSpPr>
          <p:nvPr/>
        </p:nvCxnSpPr>
        <p:spPr>
          <a:xfrm>
            <a:off x="6299091" y="3409369"/>
            <a:ext cx="359787" cy="640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4" name="Group 1133"/>
          <p:cNvGrpSpPr/>
          <p:nvPr/>
        </p:nvGrpSpPr>
        <p:grpSpPr>
          <a:xfrm>
            <a:off x="7321443" y="4061928"/>
            <a:ext cx="365139" cy="401653"/>
            <a:chOff x="3322335" y="3098719"/>
            <a:chExt cx="1080000" cy="1080000"/>
          </a:xfrm>
        </p:grpSpPr>
        <p:grpSp>
          <p:nvGrpSpPr>
            <p:cNvPr id="1319" name="Group 1318"/>
            <p:cNvGrpSpPr/>
            <p:nvPr/>
          </p:nvGrpSpPr>
          <p:grpSpPr>
            <a:xfrm>
              <a:off x="3322335" y="3098719"/>
              <a:ext cx="1080000" cy="1080000"/>
              <a:chOff x="3714126" y="1797842"/>
              <a:chExt cx="1080000" cy="1080000"/>
            </a:xfrm>
          </p:grpSpPr>
          <p:grpSp>
            <p:nvGrpSpPr>
              <p:cNvPr id="1321" name="Group 1320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325" name="Group 1324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27" name="Group 132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9" name="Rectangle 133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0" name="Straight Connector 133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1" name="Straight Connector 134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2" name="Straight Connector 134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Straight Connector 134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Straight Connector 134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8" name="Group 132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7" name="Straight Connector 133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8" name="Straight Connector 133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9" name="Group 132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5" name="Straight Connector 133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6" name="Straight Connector 133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30" name="Group 132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3" name="Straight Connector 133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4" name="Straight Connector 133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31" name="Oval 133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32" name="Oval 133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26" name="Oval 1325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22" name="Group 1321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323" name="Straight Connector 132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4" name="Straight Connector 132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20" name="Oval 1319"/>
            <p:cNvSpPr/>
            <p:nvPr/>
          </p:nvSpPr>
          <p:spPr>
            <a:xfrm>
              <a:off x="3721378" y="3139524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5" name="Group 1134"/>
          <p:cNvGrpSpPr/>
          <p:nvPr/>
        </p:nvGrpSpPr>
        <p:grpSpPr>
          <a:xfrm>
            <a:off x="7846349" y="4061928"/>
            <a:ext cx="365139" cy="401653"/>
            <a:chOff x="4609920" y="3080732"/>
            <a:chExt cx="1080000" cy="1080000"/>
          </a:xfrm>
        </p:grpSpPr>
        <p:grpSp>
          <p:nvGrpSpPr>
            <p:cNvPr id="1293" name="Group 1292"/>
            <p:cNvGrpSpPr/>
            <p:nvPr/>
          </p:nvGrpSpPr>
          <p:grpSpPr>
            <a:xfrm>
              <a:off x="4609920" y="3080732"/>
              <a:ext cx="1080000" cy="1080000"/>
              <a:chOff x="3714126" y="1797842"/>
              <a:chExt cx="1080000" cy="1080000"/>
            </a:xfrm>
          </p:grpSpPr>
          <p:grpSp>
            <p:nvGrpSpPr>
              <p:cNvPr id="1295" name="Group 1294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99" name="Group 1298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01" name="Group 130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13" name="Rectangle 131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14" name="Straight Connector 131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5" name="Straight Connector 131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6" name="Straight Connector 131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7" name="Straight Connector 131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8" name="Straight Connector 131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2" name="Group 130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1" name="Straight Connector 131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2" name="Straight Connector 131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3" name="Group 130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9" name="Straight Connector 130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0" name="Straight Connector 130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4" name="Group 130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7" name="Straight Connector 13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8" name="Straight Connector 13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05" name="Oval 130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6" name="Oval 130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00" name="Oval 1299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96" name="Group 1295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97" name="Straight Connector 129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8" name="Straight Connector 129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4" name="Oval 1293"/>
            <p:cNvSpPr/>
            <p:nvPr/>
          </p:nvSpPr>
          <p:spPr>
            <a:xfrm>
              <a:off x="4653741" y="3498849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8268129" y="4061928"/>
            <a:ext cx="365139" cy="401653"/>
            <a:chOff x="6072832" y="3086438"/>
            <a:chExt cx="1080000" cy="1080000"/>
          </a:xfrm>
        </p:grpSpPr>
        <p:grpSp>
          <p:nvGrpSpPr>
            <p:cNvPr id="1267" name="Group 1266"/>
            <p:cNvGrpSpPr/>
            <p:nvPr/>
          </p:nvGrpSpPr>
          <p:grpSpPr>
            <a:xfrm>
              <a:off x="6072832" y="3086438"/>
              <a:ext cx="1080000" cy="1080000"/>
              <a:chOff x="6588224" y="1977243"/>
              <a:chExt cx="1080000" cy="1080000"/>
            </a:xfrm>
          </p:grpSpPr>
          <p:grpSp>
            <p:nvGrpSpPr>
              <p:cNvPr id="1269" name="Group 1268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73" name="Group 1272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75" name="Group 127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87" name="Rectangle 128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88" name="Straight Connector 1287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9" name="Straight Connector 128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0" name="Straight Connector 128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1" name="Straight Connector 129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2" name="Straight Connector 129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6" name="Group 127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5" name="Straight Connector 12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Straight Connector 12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7" name="Group 127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3" name="Straight Connector 128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4" name="Straight Connector 128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8" name="Group 127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1" name="Straight Connector 12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2" name="Straight Connector 12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79" name="Oval 127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80" name="Oval 127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74" name="Oval 1273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70" name="Group 1269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71" name="Straight Connector 12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2" name="Straight Connector 12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68" name="Oval 1267"/>
            <p:cNvSpPr/>
            <p:nvPr/>
          </p:nvSpPr>
          <p:spPr>
            <a:xfrm>
              <a:off x="6480205" y="313335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7" name="Group 1136"/>
          <p:cNvGrpSpPr/>
          <p:nvPr/>
        </p:nvGrpSpPr>
        <p:grpSpPr>
          <a:xfrm>
            <a:off x="8759953" y="4061928"/>
            <a:ext cx="365139" cy="401653"/>
            <a:chOff x="7399997" y="3057243"/>
            <a:chExt cx="1080000" cy="1080000"/>
          </a:xfrm>
        </p:grpSpPr>
        <p:grpSp>
          <p:nvGrpSpPr>
            <p:cNvPr id="1241" name="Group 1240"/>
            <p:cNvGrpSpPr/>
            <p:nvPr/>
          </p:nvGrpSpPr>
          <p:grpSpPr>
            <a:xfrm>
              <a:off x="7399997" y="3057243"/>
              <a:ext cx="1080000" cy="1080000"/>
              <a:chOff x="6588224" y="1977243"/>
              <a:chExt cx="1080000" cy="1080000"/>
            </a:xfrm>
          </p:grpSpPr>
          <p:grpSp>
            <p:nvGrpSpPr>
              <p:cNvPr id="1243" name="Group 1242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47" name="Group 1246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49" name="Group 124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61" name="Rectangle 126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62" name="Straight Connector 126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3" name="Straight Connector 126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4" name="Straight Connector 126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5" name="Straight Connector 126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6" name="Straight Connector 126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0" name="Group 124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9" name="Straight Connector 12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0" name="Straight Connector 12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1" name="Group 125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7" name="Straight Connector 12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8" name="Straight Connector 12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2" name="Group 125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5" name="Straight Connector 12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6" name="Straight Connector 12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3" name="Oval 125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54" name="Oval 125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48" name="Oval 1247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44" name="Group 1243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45" name="Straight Connector 124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6" name="Straight Connector 124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42" name="Oval 1241"/>
            <p:cNvSpPr/>
            <p:nvPr/>
          </p:nvSpPr>
          <p:spPr>
            <a:xfrm>
              <a:off x="8167332" y="3118994"/>
              <a:ext cx="252000" cy="25200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144" name="Straight Connector 1143"/>
          <p:cNvCxnSpPr>
            <a:stCxn id="1387" idx="2"/>
            <a:endCxn id="1339" idx="0"/>
          </p:cNvCxnSpPr>
          <p:nvPr/>
        </p:nvCxnSpPr>
        <p:spPr>
          <a:xfrm flipH="1">
            <a:off x="7504012" y="3401368"/>
            <a:ext cx="356496" cy="6605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Straight Connector 1144"/>
          <p:cNvCxnSpPr>
            <a:stCxn id="1387" idx="2"/>
            <a:endCxn id="1313" idx="0"/>
          </p:cNvCxnSpPr>
          <p:nvPr/>
        </p:nvCxnSpPr>
        <p:spPr>
          <a:xfrm>
            <a:off x="7860508" y="3401368"/>
            <a:ext cx="168410" cy="660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Straight Connector 1145"/>
          <p:cNvCxnSpPr>
            <a:stCxn id="1411" idx="2"/>
            <a:endCxn id="1287" idx="0"/>
          </p:cNvCxnSpPr>
          <p:nvPr/>
        </p:nvCxnSpPr>
        <p:spPr>
          <a:xfrm flipH="1">
            <a:off x="8450698" y="3378420"/>
            <a:ext cx="119227" cy="683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Straight Connector 1146"/>
          <p:cNvCxnSpPr>
            <a:stCxn id="1411" idx="2"/>
            <a:endCxn id="1261" idx="0"/>
          </p:cNvCxnSpPr>
          <p:nvPr/>
        </p:nvCxnSpPr>
        <p:spPr>
          <a:xfrm>
            <a:off x="8569925" y="3378420"/>
            <a:ext cx="372597" cy="6835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4" name="TextBox 1443"/>
          <p:cNvSpPr txBox="1"/>
          <p:nvPr/>
        </p:nvSpPr>
        <p:spPr>
          <a:xfrm>
            <a:off x="6300192" y="3444497"/>
            <a:ext cx="189573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204"/>
                </a:solidFill>
              </a:rPr>
              <a:t>O’s choice</a:t>
            </a:r>
            <a:endParaRPr lang="en-NZ" sz="2400" b="1" dirty="0">
              <a:solidFill>
                <a:srgbClr val="00A204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057444" y="3056284"/>
            <a:ext cx="365139" cy="401653"/>
            <a:chOff x="6156176" y="1518416"/>
            <a:chExt cx="1080000" cy="1080000"/>
          </a:xfrm>
        </p:grpSpPr>
        <p:grpSp>
          <p:nvGrpSpPr>
            <p:cNvPr id="437" name="Group 436"/>
            <p:cNvGrpSpPr/>
            <p:nvPr/>
          </p:nvGrpSpPr>
          <p:grpSpPr>
            <a:xfrm>
              <a:off x="6156176" y="1518416"/>
              <a:ext cx="1080000" cy="1080000"/>
              <a:chOff x="61475" y="3284984"/>
              <a:chExt cx="1080000" cy="1080000"/>
            </a:xfrm>
          </p:grpSpPr>
          <p:grpSp>
            <p:nvGrpSpPr>
              <p:cNvPr id="441" name="Group 440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43" name="Group 4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55" name="Rectangle 4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56" name="Straight Connector 455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4" name="Group 4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5" name="Group 4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1" name="Straight Connector 4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49" name="Straight Connector 4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Straight Connector 4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7" name="Oval 4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42" name="Oval 441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38" name="Group 437"/>
            <p:cNvGrpSpPr/>
            <p:nvPr/>
          </p:nvGrpSpPr>
          <p:grpSpPr>
            <a:xfrm>
              <a:off x="6922608" y="1907353"/>
              <a:ext cx="252000" cy="252000"/>
              <a:chOff x="5292080" y="2840635"/>
              <a:chExt cx="252000" cy="252000"/>
            </a:xfrm>
          </p:grpSpPr>
          <p:cxnSp>
            <p:nvCxnSpPr>
              <p:cNvPr id="439" name="Straight Connector 4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1136784" y="3049020"/>
            <a:ext cx="365139" cy="401653"/>
            <a:chOff x="2756075" y="1586295"/>
            <a:chExt cx="1080000" cy="1080000"/>
          </a:xfrm>
        </p:grpSpPr>
        <p:grpSp>
          <p:nvGrpSpPr>
            <p:cNvPr id="413" name="Group 412"/>
            <p:cNvGrpSpPr/>
            <p:nvPr/>
          </p:nvGrpSpPr>
          <p:grpSpPr>
            <a:xfrm>
              <a:off x="2756075" y="1586295"/>
              <a:ext cx="1080000" cy="1080000"/>
              <a:chOff x="61475" y="3284984"/>
              <a:chExt cx="1080000" cy="1080000"/>
            </a:xfrm>
          </p:grpSpPr>
          <p:grpSp>
            <p:nvGrpSpPr>
              <p:cNvPr id="417" name="Group 416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19" name="Group 41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31" name="Rectangle 43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32" name="Straight Connector 431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Straight Connector 43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Straight Connector 43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Straight Connector 43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6" name="Straight Connector 43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0" name="Group 41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9" name="Straight Connector 42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1" name="Group 42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7" name="Straight Connector 42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Connector 42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2" name="Group 42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3" name="Oval 42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24" name="Oval 42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18" name="Oval 417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2795726" y="1969676"/>
              <a:ext cx="252000" cy="252000"/>
              <a:chOff x="5292080" y="2840635"/>
              <a:chExt cx="252000" cy="252000"/>
            </a:xfrm>
          </p:grpSpPr>
          <p:cxnSp>
            <p:nvCxnSpPr>
              <p:cNvPr id="415" name="Straight Connector 4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66015" y="3044210"/>
            <a:ext cx="365139" cy="401653"/>
            <a:chOff x="467544" y="1586301"/>
            <a:chExt cx="1080000" cy="1080000"/>
          </a:xfrm>
        </p:grpSpPr>
        <p:grpSp>
          <p:nvGrpSpPr>
            <p:cNvPr id="389" name="Group 388"/>
            <p:cNvGrpSpPr/>
            <p:nvPr/>
          </p:nvGrpSpPr>
          <p:grpSpPr>
            <a:xfrm>
              <a:off x="467544" y="1586301"/>
              <a:ext cx="1080000" cy="1080000"/>
              <a:chOff x="61475" y="3284984"/>
              <a:chExt cx="1080000" cy="1080000"/>
            </a:xfrm>
          </p:grpSpPr>
          <p:grpSp>
            <p:nvGrpSpPr>
              <p:cNvPr id="393" name="Group 392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395" name="Group 39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07" name="Rectangle 40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08" name="Straight Connector 407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Straight Connector 40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1" name="Straight Connector 41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2" name="Straight Connector 41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5" name="Straight Connector 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6" name="Straight Connector 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7" name="Group 39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3" name="Straight Connector 4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Straight Connector 4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8" name="Group 39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1" name="Straight Connector 4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Straight Connector 4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9" name="Oval 39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00" name="Oval 39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94" name="Oval 393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1223656" y="1628800"/>
              <a:ext cx="252000" cy="252000"/>
              <a:chOff x="5292080" y="2840635"/>
              <a:chExt cx="252000" cy="252000"/>
            </a:xfrm>
          </p:grpSpPr>
          <p:cxnSp>
            <p:nvCxnSpPr>
              <p:cNvPr id="391" name="Straight Connector 39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0" name="Straight Connector 39"/>
          <p:cNvCxnSpPr>
            <a:stCxn id="475" idx="2"/>
            <a:endCxn id="431" idx="0"/>
          </p:cNvCxnSpPr>
          <p:nvPr/>
        </p:nvCxnSpPr>
        <p:spPr>
          <a:xfrm>
            <a:off x="1305546" y="2433081"/>
            <a:ext cx="13807" cy="61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75" idx="2"/>
            <a:endCxn id="455" idx="0"/>
          </p:cNvCxnSpPr>
          <p:nvPr/>
        </p:nvCxnSpPr>
        <p:spPr>
          <a:xfrm>
            <a:off x="1305546" y="2433081"/>
            <a:ext cx="934467" cy="623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75" idx="2"/>
            <a:endCxn id="407" idx="0"/>
          </p:cNvCxnSpPr>
          <p:nvPr/>
        </p:nvCxnSpPr>
        <p:spPr>
          <a:xfrm flipH="1">
            <a:off x="448584" y="2433081"/>
            <a:ext cx="856962" cy="61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3" name="Group 482"/>
          <p:cNvGrpSpPr/>
          <p:nvPr/>
        </p:nvGrpSpPr>
        <p:grpSpPr>
          <a:xfrm>
            <a:off x="2775016" y="3072461"/>
            <a:ext cx="365139" cy="401653"/>
            <a:chOff x="1301218" y="2051798"/>
            <a:chExt cx="1080000" cy="1080000"/>
          </a:xfrm>
        </p:grpSpPr>
        <p:grpSp>
          <p:nvGrpSpPr>
            <p:cNvPr id="745" name="Group 744"/>
            <p:cNvGrpSpPr/>
            <p:nvPr/>
          </p:nvGrpSpPr>
          <p:grpSpPr>
            <a:xfrm>
              <a:off x="1301218" y="2051798"/>
              <a:ext cx="1080000" cy="1080000"/>
              <a:chOff x="2432395" y="1811181"/>
              <a:chExt cx="1080000" cy="1080000"/>
            </a:xfrm>
          </p:grpSpPr>
          <p:grpSp>
            <p:nvGrpSpPr>
              <p:cNvPr id="749" name="Group 748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51" name="Group 7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63" name="Rectangle 7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64" name="Straight Connector 7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" name="Straight Connector 7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" name="Straight Connector 7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" name="Straight Connector 7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" name="Straight Connector 7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2" name="Group 7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61" name="Straight Connector 7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Straight Connector 7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3" name="Group 7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9" name="Straight Connector 7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Connector 7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4" name="Group 7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55" name="Oval 7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56" name="Oval 7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50" name="Oval 749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46" name="Group 745"/>
            <p:cNvGrpSpPr/>
            <p:nvPr/>
          </p:nvGrpSpPr>
          <p:grpSpPr>
            <a:xfrm>
              <a:off x="1715216" y="2105223"/>
              <a:ext cx="252000" cy="252000"/>
              <a:chOff x="5292080" y="2840635"/>
              <a:chExt cx="252000" cy="252000"/>
            </a:xfrm>
          </p:grpSpPr>
          <p:cxnSp>
            <p:nvCxnSpPr>
              <p:cNvPr id="747" name="Straight Connector 7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Connector 7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4" name="Group 483"/>
          <p:cNvGrpSpPr/>
          <p:nvPr/>
        </p:nvGrpSpPr>
        <p:grpSpPr>
          <a:xfrm>
            <a:off x="4053759" y="3050223"/>
            <a:ext cx="365139" cy="401653"/>
            <a:chOff x="6136369" y="1803685"/>
            <a:chExt cx="1080000" cy="1080000"/>
          </a:xfrm>
        </p:grpSpPr>
        <p:grpSp>
          <p:nvGrpSpPr>
            <p:cNvPr id="721" name="Group 720"/>
            <p:cNvGrpSpPr/>
            <p:nvPr/>
          </p:nvGrpSpPr>
          <p:grpSpPr>
            <a:xfrm>
              <a:off x="6136369" y="1803685"/>
              <a:ext cx="1080000" cy="1080000"/>
              <a:chOff x="2432395" y="1811181"/>
              <a:chExt cx="1080000" cy="1080000"/>
            </a:xfrm>
          </p:grpSpPr>
          <p:grpSp>
            <p:nvGrpSpPr>
              <p:cNvPr id="725" name="Group 724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27" name="Group 72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39" name="Rectangle 73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40" name="Straight Connector 73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" name="Straight Connector 74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" name="Straight Connector 74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" name="Straight Connector 74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" name="Straight Connector 74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8" name="Group 72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7" name="Straight Connector 73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" name="Straight Connector 73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9" name="Group 72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5" name="Straight Connector 73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" name="Straight Connector 73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0" name="Group 72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3" name="Straight Connector 73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" name="Straight Connector 73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1" name="Oval 73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2" name="Oval 73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26" name="Oval 725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2" name="Group 721"/>
            <p:cNvGrpSpPr/>
            <p:nvPr/>
          </p:nvGrpSpPr>
          <p:grpSpPr>
            <a:xfrm>
              <a:off x="6908544" y="2204864"/>
              <a:ext cx="252000" cy="252000"/>
              <a:chOff x="5292080" y="2840635"/>
              <a:chExt cx="252000" cy="252000"/>
            </a:xfrm>
          </p:grpSpPr>
          <p:cxnSp>
            <p:nvCxnSpPr>
              <p:cNvPr id="723" name="Straight Connector 72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5" name="Group 484"/>
          <p:cNvGrpSpPr/>
          <p:nvPr/>
        </p:nvGrpSpPr>
        <p:grpSpPr>
          <a:xfrm>
            <a:off x="3298387" y="3061098"/>
            <a:ext cx="365139" cy="401653"/>
            <a:chOff x="3480662" y="1842699"/>
            <a:chExt cx="1080000" cy="1080000"/>
          </a:xfrm>
        </p:grpSpPr>
        <p:grpSp>
          <p:nvGrpSpPr>
            <p:cNvPr id="697" name="Group 696"/>
            <p:cNvGrpSpPr/>
            <p:nvPr/>
          </p:nvGrpSpPr>
          <p:grpSpPr>
            <a:xfrm>
              <a:off x="3480662" y="1842699"/>
              <a:ext cx="1080000" cy="1080000"/>
              <a:chOff x="2432395" y="1811181"/>
              <a:chExt cx="1080000" cy="1080000"/>
            </a:xfrm>
          </p:grpSpPr>
          <p:grpSp>
            <p:nvGrpSpPr>
              <p:cNvPr id="701" name="Group 700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03" name="Group 70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15" name="Rectangle 71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16" name="Straight Connector 71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7" name="Straight Connector 71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8" name="Straight Connector 71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9" name="Straight Connector 71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" name="Straight Connector 71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4" name="Group 70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3" name="Straight Connector 71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4" name="Straight Connector 71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5" name="Group 70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1" name="Straight Connector 7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" name="Straight Connector 7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6" name="Group 70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09" name="Straight Connector 7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" name="Straight Connector 7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7" name="Oval 70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08" name="Oval 70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02" name="Oval 701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8" name="Group 697"/>
            <p:cNvGrpSpPr/>
            <p:nvPr/>
          </p:nvGrpSpPr>
          <p:grpSpPr>
            <a:xfrm>
              <a:off x="3536825" y="2226683"/>
              <a:ext cx="252000" cy="252000"/>
              <a:chOff x="5292080" y="2840635"/>
              <a:chExt cx="252000" cy="252000"/>
            </a:xfrm>
          </p:grpSpPr>
          <p:cxnSp>
            <p:nvCxnSpPr>
              <p:cNvPr id="699" name="Straight Connector 69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3" name="Straight Connector 492"/>
          <p:cNvCxnSpPr>
            <a:stCxn id="783" idx="2"/>
            <a:endCxn id="763" idx="0"/>
          </p:cNvCxnSpPr>
          <p:nvPr/>
        </p:nvCxnSpPr>
        <p:spPr>
          <a:xfrm flipH="1">
            <a:off x="2957585" y="2426675"/>
            <a:ext cx="586405" cy="64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/>
          <p:cNvCxnSpPr>
            <a:stCxn id="783" idx="2"/>
            <a:endCxn id="715" idx="0"/>
          </p:cNvCxnSpPr>
          <p:nvPr/>
        </p:nvCxnSpPr>
        <p:spPr>
          <a:xfrm flipH="1">
            <a:off x="3480956" y="2426675"/>
            <a:ext cx="63034" cy="63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>
            <a:stCxn id="783" idx="2"/>
            <a:endCxn id="739" idx="0"/>
          </p:cNvCxnSpPr>
          <p:nvPr/>
        </p:nvCxnSpPr>
        <p:spPr>
          <a:xfrm>
            <a:off x="3543990" y="2426675"/>
            <a:ext cx="692338" cy="62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1" name="Group 790"/>
          <p:cNvGrpSpPr>
            <a:grpSpLocks noChangeAspect="1"/>
          </p:cNvGrpSpPr>
          <p:nvPr/>
        </p:nvGrpSpPr>
        <p:grpSpPr>
          <a:xfrm>
            <a:off x="5365975" y="3011802"/>
            <a:ext cx="365139" cy="401653"/>
            <a:chOff x="3378920" y="1889583"/>
            <a:chExt cx="1080000" cy="1080000"/>
          </a:xfrm>
        </p:grpSpPr>
        <p:grpSp>
          <p:nvGrpSpPr>
            <p:cNvPr id="1085" name="Group 1084"/>
            <p:cNvGrpSpPr/>
            <p:nvPr/>
          </p:nvGrpSpPr>
          <p:grpSpPr>
            <a:xfrm>
              <a:off x="3378920" y="1889583"/>
              <a:ext cx="1080000" cy="1080000"/>
              <a:chOff x="6752448" y="1815489"/>
              <a:chExt cx="1080000" cy="1080000"/>
            </a:xfrm>
          </p:grpSpPr>
          <p:grpSp>
            <p:nvGrpSpPr>
              <p:cNvPr id="1089" name="Group 1088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91" name="Group 109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103" name="Rectangle 110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104" name="Straight Connector 110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5" name="Straight Connector 110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6" name="Straight Connector 110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7" name="Straight Connector 110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8" name="Straight Connector 110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2" name="Group 109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2" name="Straight Connector 11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3" name="Group 109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9" name="Straight Connector 109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0" name="Straight Connector 109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4" name="Group 109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7" name="Straight Connector 109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8" name="Straight Connector 109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5" name="Oval 109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96" name="Oval 109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90" name="Oval 1089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86" name="Group 1085"/>
            <p:cNvGrpSpPr/>
            <p:nvPr/>
          </p:nvGrpSpPr>
          <p:grpSpPr>
            <a:xfrm>
              <a:off x="4160891" y="1950570"/>
              <a:ext cx="252000" cy="252000"/>
              <a:chOff x="5292080" y="2840635"/>
              <a:chExt cx="252000" cy="252000"/>
            </a:xfrm>
          </p:grpSpPr>
          <p:cxnSp>
            <p:nvCxnSpPr>
              <p:cNvPr id="1087" name="Straight Connector 10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8" name="Straight Connector 10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2" name="Group 791"/>
          <p:cNvGrpSpPr>
            <a:grpSpLocks noChangeAspect="1"/>
          </p:cNvGrpSpPr>
          <p:nvPr/>
        </p:nvGrpSpPr>
        <p:grpSpPr>
          <a:xfrm>
            <a:off x="6116522" y="3007716"/>
            <a:ext cx="365139" cy="401653"/>
            <a:chOff x="5652120" y="1961967"/>
            <a:chExt cx="1080000" cy="1080000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5652120" y="1961967"/>
              <a:ext cx="1080000" cy="1080000"/>
              <a:chOff x="6752448" y="1815489"/>
              <a:chExt cx="1080000" cy="1080000"/>
            </a:xfrm>
          </p:grpSpPr>
          <p:grpSp>
            <p:nvGrpSpPr>
              <p:cNvPr id="1065" name="Group 1064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67" name="Group 106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80" name="Straight Connector 107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1" name="Straight Connector 108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2" name="Straight Connector 108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3" name="Straight Connector 108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8" name="Group 106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7" name="Straight Connector 107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8" name="Straight Connector 107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9" name="Group 106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5" name="Straight Connector 107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6" name="Straight Connector 107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0" name="Group 106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3" name="Straight Connector 10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4" name="Straight Connector 10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1" name="Oval 107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72" name="Oval 107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66" name="Oval 1065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62" name="Group 1061"/>
            <p:cNvGrpSpPr/>
            <p:nvPr/>
          </p:nvGrpSpPr>
          <p:grpSpPr>
            <a:xfrm>
              <a:off x="6397789" y="2338777"/>
              <a:ext cx="252000" cy="252000"/>
              <a:chOff x="5292080" y="2840635"/>
              <a:chExt cx="252000" cy="252000"/>
            </a:xfrm>
          </p:grpSpPr>
          <p:cxnSp>
            <p:nvCxnSpPr>
              <p:cNvPr id="1063" name="Straight Connector 106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3" name="Group 792"/>
          <p:cNvGrpSpPr/>
          <p:nvPr/>
        </p:nvGrpSpPr>
        <p:grpSpPr>
          <a:xfrm>
            <a:off x="4726603" y="3019002"/>
            <a:ext cx="365139" cy="401653"/>
            <a:chOff x="2160860" y="1758310"/>
            <a:chExt cx="712800" cy="712800"/>
          </a:xfrm>
        </p:grpSpPr>
        <p:grpSp>
          <p:nvGrpSpPr>
            <p:cNvPr id="1037" name="Group 1036"/>
            <p:cNvGrpSpPr>
              <a:grpSpLocks noChangeAspect="1"/>
            </p:cNvGrpSpPr>
            <p:nvPr/>
          </p:nvGrpSpPr>
          <p:grpSpPr>
            <a:xfrm>
              <a:off x="2160860" y="1758310"/>
              <a:ext cx="712800" cy="712800"/>
              <a:chOff x="6752448" y="1815489"/>
              <a:chExt cx="1080000" cy="1080000"/>
            </a:xfrm>
          </p:grpSpPr>
          <p:grpSp>
            <p:nvGrpSpPr>
              <p:cNvPr id="1041" name="Group 1040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43" name="Group 10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55" name="Rectangle 10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56" name="Straight Connector 105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7" name="Straight Connector 10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8" name="Straight Connector 10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9" name="Straight Connector 10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0" name="Straight Connector 10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4" name="Group 10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3" name="Straight Connector 10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4" name="Straight Connector 10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5" name="Group 10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1" name="Straight Connector 10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2" name="Straight Connector 10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6" name="Group 10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49" name="Straight Connector 10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0" name="Straight Connector 10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7" name="Oval 10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48" name="Oval 10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2" name="Oval 1041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8" name="Group 1037"/>
            <p:cNvGrpSpPr>
              <a:grpSpLocks noChangeAspect="1"/>
            </p:cNvGrpSpPr>
            <p:nvPr/>
          </p:nvGrpSpPr>
          <p:grpSpPr>
            <a:xfrm>
              <a:off x="2434101" y="1790574"/>
              <a:ext cx="166320" cy="166320"/>
              <a:chOff x="5292080" y="2840635"/>
              <a:chExt cx="252000" cy="252000"/>
            </a:xfrm>
          </p:grpSpPr>
          <p:cxnSp>
            <p:nvCxnSpPr>
              <p:cNvPr id="1039" name="Straight Connector 10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0" name="Straight Connector 10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2" name="Straight Connector 801"/>
          <p:cNvCxnSpPr>
            <a:cxnSpLocks noChangeAspect="1"/>
            <a:stCxn id="1123" idx="2"/>
            <a:endCxn id="1055" idx="0"/>
          </p:cNvCxnSpPr>
          <p:nvPr/>
        </p:nvCxnSpPr>
        <p:spPr>
          <a:xfrm flipH="1">
            <a:off x="4909172" y="2419833"/>
            <a:ext cx="781392" cy="599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Straight Connector 802"/>
          <p:cNvCxnSpPr>
            <a:cxnSpLocks noChangeAspect="1"/>
            <a:stCxn id="1123" idx="2"/>
            <a:endCxn id="1103" idx="0"/>
          </p:cNvCxnSpPr>
          <p:nvPr/>
        </p:nvCxnSpPr>
        <p:spPr>
          <a:xfrm flipH="1">
            <a:off x="5548544" y="2419833"/>
            <a:ext cx="142020" cy="591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Straight Connector 803"/>
          <p:cNvCxnSpPr>
            <a:cxnSpLocks noChangeAspect="1"/>
            <a:stCxn id="1123" idx="2"/>
            <a:endCxn id="1079" idx="0"/>
          </p:cNvCxnSpPr>
          <p:nvPr/>
        </p:nvCxnSpPr>
        <p:spPr>
          <a:xfrm>
            <a:off x="5690564" y="2419833"/>
            <a:ext cx="608527" cy="58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1" name="Group 1130"/>
          <p:cNvGrpSpPr/>
          <p:nvPr/>
        </p:nvGrpSpPr>
        <p:grpSpPr>
          <a:xfrm>
            <a:off x="8387356" y="2976767"/>
            <a:ext cx="365139" cy="401653"/>
            <a:chOff x="6588224" y="1977243"/>
            <a:chExt cx="1080000" cy="1080000"/>
          </a:xfrm>
        </p:grpSpPr>
        <p:grpSp>
          <p:nvGrpSpPr>
            <p:cNvPr id="1393" name="Group 1392"/>
            <p:cNvGrpSpPr/>
            <p:nvPr/>
          </p:nvGrpSpPr>
          <p:grpSpPr>
            <a:xfrm>
              <a:off x="6588224" y="1977243"/>
              <a:ext cx="1080000" cy="1080000"/>
              <a:chOff x="10476656" y="1799486"/>
              <a:chExt cx="1080000" cy="1080000"/>
            </a:xfrm>
          </p:grpSpPr>
          <p:grpSp>
            <p:nvGrpSpPr>
              <p:cNvPr id="1397" name="Group 1396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99" name="Group 139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411" name="Rectangle 141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412" name="Straight Connector 1411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3" name="Straight Connector 141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4" name="Straight Connector 141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5" name="Straight Connector 141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6" name="Straight Connector 141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0" name="Group 139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9" name="Straight Connector 14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0" name="Straight Connector 14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1" name="Group 140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7" name="Straight Connector 140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8" name="Straight Connector 140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2" name="Group 140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5" name="Straight Connector 1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6" name="Straight Connector 1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03" name="Oval 140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04" name="Oval 140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98" name="Oval 1397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94" name="Group 1393"/>
            <p:cNvGrpSpPr/>
            <p:nvPr/>
          </p:nvGrpSpPr>
          <p:grpSpPr>
            <a:xfrm>
              <a:off x="6647319" y="2361539"/>
              <a:ext cx="252000" cy="252000"/>
              <a:chOff x="5292080" y="2840635"/>
              <a:chExt cx="252000" cy="252000"/>
            </a:xfrm>
          </p:grpSpPr>
          <p:cxnSp>
            <p:nvCxnSpPr>
              <p:cNvPr id="1395" name="Straight Connector 139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6" name="Straight Connector 139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2" name="Group 1131"/>
          <p:cNvGrpSpPr/>
          <p:nvPr/>
        </p:nvGrpSpPr>
        <p:grpSpPr>
          <a:xfrm>
            <a:off x="7677939" y="2999715"/>
            <a:ext cx="365139" cy="401653"/>
            <a:chOff x="3714126" y="1797842"/>
            <a:chExt cx="1080000" cy="1080000"/>
          </a:xfrm>
        </p:grpSpPr>
        <p:grpSp>
          <p:nvGrpSpPr>
            <p:cNvPr id="1369" name="Group 1368"/>
            <p:cNvGrpSpPr/>
            <p:nvPr/>
          </p:nvGrpSpPr>
          <p:grpSpPr>
            <a:xfrm>
              <a:off x="3714126" y="1797842"/>
              <a:ext cx="1080000" cy="1080000"/>
              <a:chOff x="10476656" y="1799486"/>
              <a:chExt cx="1080000" cy="1080000"/>
            </a:xfrm>
          </p:grpSpPr>
          <p:grpSp>
            <p:nvGrpSpPr>
              <p:cNvPr id="1373" name="Group 1372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75" name="Group 137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87" name="Rectangle 138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88" name="Straight Connector 1387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9" name="Straight Connector 138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0" name="Straight Connector 138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1" name="Straight Connector 139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2" name="Straight Connector 139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6" name="Group 137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5" name="Straight Connector 13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6" name="Straight Connector 13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7" name="Group 137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3" name="Straight Connector 138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4" name="Straight Connector 138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8" name="Group 137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1" name="Straight Connector 13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2" name="Straight Connector 13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9" name="Oval 137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80" name="Oval 137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74" name="Oval 1373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70" name="Group 1369"/>
            <p:cNvGrpSpPr/>
            <p:nvPr/>
          </p:nvGrpSpPr>
          <p:grpSpPr>
            <a:xfrm>
              <a:off x="4467403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71" name="Straight Connector 137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2" name="Straight Connector 137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3" name="Group 1132"/>
          <p:cNvGrpSpPr/>
          <p:nvPr/>
        </p:nvGrpSpPr>
        <p:grpSpPr>
          <a:xfrm>
            <a:off x="6940203" y="2999715"/>
            <a:ext cx="365139" cy="401653"/>
            <a:chOff x="1115616" y="1797848"/>
            <a:chExt cx="1080000" cy="1080000"/>
          </a:xfrm>
        </p:grpSpPr>
        <p:grpSp>
          <p:nvGrpSpPr>
            <p:cNvPr id="1345" name="Group 1344"/>
            <p:cNvGrpSpPr/>
            <p:nvPr/>
          </p:nvGrpSpPr>
          <p:grpSpPr>
            <a:xfrm>
              <a:off x="1115616" y="1797848"/>
              <a:ext cx="1080000" cy="1080000"/>
              <a:chOff x="10476656" y="1799486"/>
              <a:chExt cx="1080000" cy="1080000"/>
            </a:xfrm>
          </p:grpSpPr>
          <p:grpSp>
            <p:nvGrpSpPr>
              <p:cNvPr id="1349" name="Group 1348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51" name="Group 13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63" name="Rectangle 13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64" name="Straight Connector 13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5" name="Straight Connector 13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6" name="Straight Connector 13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7" name="Straight Connector 13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8" name="Straight Connector 13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2" name="Group 13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61" name="Straight Connector 13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2" name="Straight Connector 13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3" name="Group 13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9" name="Straight Connector 13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0" name="Straight Connector 13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4" name="Group 13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7" name="Straight Connector 13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8" name="Straight Connector 13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5" name="Oval 13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56" name="Oval 13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50" name="Oval 1349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46" name="Group 1345"/>
            <p:cNvGrpSpPr/>
            <p:nvPr/>
          </p:nvGrpSpPr>
          <p:grpSpPr>
            <a:xfrm>
              <a:off x="1505688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47" name="Straight Connector 13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8" name="Straight Connector 13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1" name="Straight Connector 1140"/>
          <p:cNvCxnSpPr>
            <a:stCxn id="1431" idx="2"/>
            <a:endCxn id="1363" idx="0"/>
          </p:cNvCxnSpPr>
          <p:nvPr/>
        </p:nvCxnSpPr>
        <p:spPr>
          <a:xfrm flipH="1">
            <a:off x="7122772" y="2421164"/>
            <a:ext cx="682687" cy="578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Straight Connector 1141"/>
          <p:cNvCxnSpPr>
            <a:stCxn id="1431" idx="2"/>
            <a:endCxn id="1387" idx="0"/>
          </p:cNvCxnSpPr>
          <p:nvPr/>
        </p:nvCxnSpPr>
        <p:spPr>
          <a:xfrm>
            <a:off x="7805459" y="2421164"/>
            <a:ext cx="55049" cy="578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Straight Connector 1142"/>
          <p:cNvCxnSpPr>
            <a:stCxn id="1431" idx="2"/>
            <a:endCxn id="1411" idx="0"/>
          </p:cNvCxnSpPr>
          <p:nvPr/>
        </p:nvCxnSpPr>
        <p:spPr>
          <a:xfrm>
            <a:off x="7805459" y="2421164"/>
            <a:ext cx="764466" cy="55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7" name="TextBox 1446"/>
          <p:cNvSpPr txBox="1"/>
          <p:nvPr/>
        </p:nvSpPr>
        <p:spPr>
          <a:xfrm>
            <a:off x="6002081" y="2360366"/>
            <a:ext cx="157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X’s Choice</a:t>
            </a:r>
            <a:endParaRPr lang="en-NZ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483607" y="5028227"/>
            <a:ext cx="365139" cy="401653"/>
            <a:chOff x="1390033" y="4365104"/>
            <a:chExt cx="1080000" cy="1080000"/>
          </a:xfrm>
        </p:grpSpPr>
        <p:grpSp>
          <p:nvGrpSpPr>
            <p:cNvPr id="307" name="Group 306"/>
            <p:cNvGrpSpPr/>
            <p:nvPr/>
          </p:nvGrpSpPr>
          <p:grpSpPr>
            <a:xfrm>
              <a:off x="1390033" y="4365104"/>
              <a:ext cx="1080000" cy="1080000"/>
              <a:chOff x="1375515" y="2924329"/>
              <a:chExt cx="1080000" cy="1080000"/>
            </a:xfrm>
          </p:grpSpPr>
          <p:grpSp>
            <p:nvGrpSpPr>
              <p:cNvPr id="311" name="Group 310"/>
              <p:cNvGrpSpPr/>
              <p:nvPr/>
            </p:nvGrpSpPr>
            <p:grpSpPr>
              <a:xfrm>
                <a:off x="1375515" y="2924329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313" name="Group 31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317" name="Group 31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319" name="Group 31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31" name="Rectangle 33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32" name="Straight Connector 33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3" name="Straight Connector 33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4" name="Straight Connector 33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5" name="Straight Connector 33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6" name="Straight Connector 33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0" name="Group 31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9" name="Straight Connector 3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0" name="Straight Connector 3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1" name="Group 32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7" name="Straight Connector 32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8" name="Straight Connector 32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2" name="Group 32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5" name="Straight Connector 3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6" name="Straight Connector 3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23" name="Oval 32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4" name="Oval 32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18" name="Oval 31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4" name="Group 31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315" name="Straight Connector 31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Straight Connector 31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2" name="Oval 311"/>
              <p:cNvSpPr/>
              <p:nvPr/>
            </p:nvSpPr>
            <p:spPr>
              <a:xfrm>
                <a:off x="2131627" y="330113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1461569" y="4741914"/>
              <a:ext cx="252000" cy="252000"/>
              <a:chOff x="5292080" y="2840635"/>
              <a:chExt cx="252000" cy="252000"/>
            </a:xfrm>
          </p:grpSpPr>
          <p:cxnSp>
            <p:nvCxnSpPr>
              <p:cNvPr id="309" name="Straight Connector 30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20671" y="5028227"/>
            <a:ext cx="365139" cy="401653"/>
            <a:chOff x="-84013" y="4366893"/>
            <a:chExt cx="1080000" cy="1080000"/>
          </a:xfrm>
        </p:grpSpPr>
        <p:grpSp>
          <p:nvGrpSpPr>
            <p:cNvPr id="277" name="Group 276"/>
            <p:cNvGrpSpPr/>
            <p:nvPr/>
          </p:nvGrpSpPr>
          <p:grpSpPr>
            <a:xfrm>
              <a:off x="-84013" y="4366893"/>
              <a:ext cx="1080000" cy="1080000"/>
              <a:chOff x="507" y="2892200"/>
              <a:chExt cx="1080000" cy="1080000"/>
            </a:xfrm>
          </p:grpSpPr>
          <p:grpSp>
            <p:nvGrpSpPr>
              <p:cNvPr id="281" name="Group 280"/>
              <p:cNvGrpSpPr/>
              <p:nvPr/>
            </p:nvGrpSpPr>
            <p:grpSpPr>
              <a:xfrm>
                <a:off x="507" y="2892200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87" name="Group 28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89" name="Group 28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01" name="Rectangle 30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02" name="Straight Connector 30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3" name="Straight Connector 30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4" name="Straight Connector 30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5" name="Straight Connector 30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6" name="Straight Connector 30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0" name="Group 28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9" name="Straight Connector 2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0" name="Straight Connector 2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1" name="Group 29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7" name="Straight Connector 29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8" name="Straight Connector 29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2" name="Group 29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5" name="Straight Connector 2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6" name="Straight Connector 2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93" name="Oval 29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4" name="Oval 29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88" name="Oval 28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85" name="Straight Connector 2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Connector 2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82" name="Oval 281"/>
              <p:cNvSpPr/>
              <p:nvPr/>
            </p:nvSpPr>
            <p:spPr>
              <a:xfrm>
                <a:off x="51587" y="32787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683910" y="4753399"/>
              <a:ext cx="252000" cy="252000"/>
              <a:chOff x="5292080" y="2840635"/>
              <a:chExt cx="252000" cy="252000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960890" y="5028227"/>
            <a:ext cx="365139" cy="401653"/>
            <a:chOff x="3864900" y="4208574"/>
            <a:chExt cx="1080000" cy="1080000"/>
          </a:xfrm>
        </p:grpSpPr>
        <p:grpSp>
          <p:nvGrpSpPr>
            <p:cNvPr id="195" name="Group 194"/>
            <p:cNvGrpSpPr/>
            <p:nvPr/>
          </p:nvGrpSpPr>
          <p:grpSpPr>
            <a:xfrm>
              <a:off x="3864900" y="4208574"/>
              <a:ext cx="1080000" cy="1080000"/>
              <a:chOff x="3807676" y="2924323"/>
              <a:chExt cx="1080000" cy="1080000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3807676" y="292432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201" name="Group 20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05" name="Group 20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07" name="Group 20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219" name="Rectangle 21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220" name="Straight Connector 21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1" name="Straight Connector 22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Straight Connector 22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3" name="Straight Connector 22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Straight Connector 22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7" name="Straight Connector 21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Straight Connector 21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9" name="Group 20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5" name="Straight Connector 21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6" name="Straight Connector 21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0" name="Group 20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3" name="Straight Connector 21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4" name="Straight Connector 21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11" name="Oval 21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12" name="Oval 21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06" name="Oval 20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02" name="Group 20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0" name="Oval 199"/>
              <p:cNvSpPr/>
              <p:nvPr/>
            </p:nvSpPr>
            <p:spPr>
              <a:xfrm>
                <a:off x="4563335" y="2962418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4644008" y="4581128"/>
              <a:ext cx="252000" cy="252000"/>
              <a:chOff x="5292080" y="2840635"/>
              <a:chExt cx="252000" cy="2520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1397211" y="5028227"/>
            <a:ext cx="365139" cy="401653"/>
            <a:chOff x="5104829" y="4167986"/>
            <a:chExt cx="1080000" cy="108000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104829" y="4167986"/>
              <a:ext cx="1080000" cy="1080000"/>
              <a:chOff x="5064176" y="2913533"/>
              <a:chExt cx="1080000" cy="1080000"/>
            </a:xfrm>
          </p:grpSpPr>
          <p:grpSp>
            <p:nvGrpSpPr>
              <p:cNvPr id="169" name="Group 168"/>
              <p:cNvGrpSpPr/>
              <p:nvPr/>
            </p:nvGrpSpPr>
            <p:grpSpPr>
              <a:xfrm>
                <a:off x="5064176" y="291353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77" name="Group 17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90" name="Straight Connector 18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1" name="Straight Connector 19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2" name="Straight Connector 19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Straight Connector 19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Straight Connector 19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8" name="Group 17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7" name="Straight Connector 18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8" name="Straight Connector 18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9" name="Group 17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5" name="Straight Connector 18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6" name="Straight Connector 18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3" name="Straight Connector 18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4" name="Straight Connector 18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1" name="Oval 18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2" name="Oval 18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76" name="Oval 17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0" name="Oval 169"/>
              <p:cNvSpPr/>
              <p:nvPr/>
            </p:nvSpPr>
            <p:spPr>
              <a:xfrm>
                <a:off x="5818421" y="3296285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868144" y="4221088"/>
              <a:ext cx="252000" cy="252000"/>
              <a:chOff x="5292080" y="2840635"/>
              <a:chExt cx="252000" cy="2520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1839339" y="5028227"/>
            <a:ext cx="365139" cy="401653"/>
            <a:chOff x="6756752" y="4089085"/>
            <a:chExt cx="1080000" cy="1080000"/>
          </a:xfrm>
        </p:grpSpPr>
        <p:grpSp>
          <p:nvGrpSpPr>
            <p:cNvPr id="84" name="Group 83"/>
            <p:cNvGrpSpPr/>
            <p:nvPr/>
          </p:nvGrpSpPr>
          <p:grpSpPr>
            <a:xfrm>
              <a:off x="6756752" y="4089085"/>
              <a:ext cx="1080000" cy="1080000"/>
              <a:chOff x="6156176" y="1518416"/>
              <a:chExt cx="1080000" cy="10800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5" name="Group 9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7" name="Rectangle 10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Group 9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8" name="Group 9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" name="Oval 9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" name="Oval 9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Oval 84"/>
            <p:cNvSpPr/>
            <p:nvPr/>
          </p:nvSpPr>
          <p:spPr>
            <a:xfrm>
              <a:off x="7523184" y="4154135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819351" y="4478022"/>
              <a:ext cx="252000" cy="252000"/>
              <a:chOff x="5292080" y="2840635"/>
              <a:chExt cx="252000" cy="2520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2286287" y="5028227"/>
            <a:ext cx="365139" cy="401653"/>
            <a:chOff x="8043445" y="4031550"/>
            <a:chExt cx="1080000" cy="1080000"/>
          </a:xfrm>
        </p:grpSpPr>
        <p:grpSp>
          <p:nvGrpSpPr>
            <p:cNvPr id="55" name="Group 54"/>
            <p:cNvGrpSpPr/>
            <p:nvPr/>
          </p:nvGrpSpPr>
          <p:grpSpPr>
            <a:xfrm>
              <a:off x="8043445" y="4031550"/>
              <a:ext cx="1080000" cy="1080000"/>
              <a:chOff x="6156176" y="1518416"/>
              <a:chExt cx="1080000" cy="108000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6" name="Group 65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0" name="Oval 69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" name="Oval 64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Oval 55"/>
            <p:cNvSpPr/>
            <p:nvPr/>
          </p:nvSpPr>
          <p:spPr>
            <a:xfrm>
              <a:off x="8112250" y="442713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8775185" y="4084784"/>
              <a:ext cx="252000" cy="252000"/>
              <a:chOff x="5292080" y="2840635"/>
              <a:chExt cx="252000" cy="2520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7" name="Straight Connector 46"/>
          <p:cNvCxnSpPr>
            <a:stCxn id="271" idx="2"/>
            <a:endCxn id="219" idx="0"/>
          </p:cNvCxnSpPr>
          <p:nvPr/>
        </p:nvCxnSpPr>
        <p:spPr>
          <a:xfrm>
            <a:off x="1143459" y="4457029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5" idx="2"/>
            <a:endCxn id="176" idx="0"/>
          </p:cNvCxnSpPr>
          <p:nvPr/>
        </p:nvCxnSpPr>
        <p:spPr>
          <a:xfrm>
            <a:off x="1568741" y="4460104"/>
            <a:ext cx="11502" cy="587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9" idx="2"/>
            <a:endCxn id="107" idx="0"/>
          </p:cNvCxnSpPr>
          <p:nvPr/>
        </p:nvCxnSpPr>
        <p:spPr>
          <a:xfrm>
            <a:off x="2007264" y="4457029"/>
            <a:ext cx="14644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3" idx="2"/>
            <a:endCxn id="78" idx="0"/>
          </p:cNvCxnSpPr>
          <p:nvPr/>
        </p:nvCxnSpPr>
        <p:spPr>
          <a:xfrm flipH="1">
            <a:off x="2468856" y="4457029"/>
            <a:ext cx="462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3" idx="2"/>
            <a:endCxn id="301" idx="0"/>
          </p:cNvCxnSpPr>
          <p:nvPr/>
        </p:nvCxnSpPr>
        <p:spPr>
          <a:xfrm>
            <a:off x="202672" y="4451491"/>
            <a:ext cx="568" cy="57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57" idx="2"/>
            <a:endCxn id="331" idx="0"/>
          </p:cNvCxnSpPr>
          <p:nvPr/>
        </p:nvCxnSpPr>
        <p:spPr>
          <a:xfrm>
            <a:off x="666176" y="4457029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8" name="Group 487"/>
          <p:cNvGrpSpPr/>
          <p:nvPr/>
        </p:nvGrpSpPr>
        <p:grpSpPr>
          <a:xfrm>
            <a:off x="2845060" y="5053424"/>
            <a:ext cx="365139" cy="401653"/>
            <a:chOff x="2743953" y="4743192"/>
            <a:chExt cx="1080000" cy="1080000"/>
          </a:xfrm>
        </p:grpSpPr>
        <p:grpSp>
          <p:nvGrpSpPr>
            <p:cNvPr id="615" name="Group 614"/>
            <p:cNvGrpSpPr/>
            <p:nvPr/>
          </p:nvGrpSpPr>
          <p:grpSpPr>
            <a:xfrm>
              <a:off x="2743953" y="4743192"/>
              <a:ext cx="1080000" cy="1080000"/>
              <a:chOff x="2703742" y="3284984"/>
              <a:chExt cx="1080000" cy="1080000"/>
            </a:xfrm>
          </p:grpSpPr>
          <p:grpSp>
            <p:nvGrpSpPr>
              <p:cNvPr id="619" name="Group 618"/>
              <p:cNvGrpSpPr/>
              <p:nvPr/>
            </p:nvGrpSpPr>
            <p:grpSpPr>
              <a:xfrm>
                <a:off x="2703742" y="3284984"/>
                <a:ext cx="1080000" cy="1080000"/>
                <a:chOff x="3480662" y="1842699"/>
                <a:chExt cx="1080000" cy="1080000"/>
              </a:xfrm>
            </p:grpSpPr>
            <p:grpSp>
              <p:nvGrpSpPr>
                <p:cNvPr id="621" name="Group 620"/>
                <p:cNvGrpSpPr/>
                <p:nvPr/>
              </p:nvGrpSpPr>
              <p:grpSpPr>
                <a:xfrm>
                  <a:off x="3480662" y="1842699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625" name="Group 624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627" name="Group 62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639" name="Rectangle 63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640" name="Straight Connector 639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1" name="Straight Connector 64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2" name="Straight Connector 64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3" name="Straight Connector 64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4" name="Straight Connector 64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8" name="Group 62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7" name="Straight Connector 63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8" name="Straight Connector 63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9" name="Group 62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5" name="Straight Connector 6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6" name="Straight Connector 6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0" name="Group 62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3" name="Straight Connector 6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4" name="Straight Connector 6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31" name="Oval 63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32" name="Oval 63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26" name="Oval 625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22" name="Group 621"/>
                <p:cNvGrpSpPr/>
                <p:nvPr/>
              </p:nvGrpSpPr>
              <p:grpSpPr>
                <a:xfrm>
                  <a:off x="3536825" y="222668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20" name="Oval 619"/>
              <p:cNvSpPr/>
              <p:nvPr/>
            </p:nvSpPr>
            <p:spPr>
              <a:xfrm>
                <a:off x="3109428" y="3340827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6" name="Group 615"/>
            <p:cNvGrpSpPr/>
            <p:nvPr/>
          </p:nvGrpSpPr>
          <p:grpSpPr>
            <a:xfrm>
              <a:off x="3505686" y="5127176"/>
              <a:ext cx="252000" cy="252000"/>
              <a:chOff x="5292080" y="2840635"/>
              <a:chExt cx="252000" cy="252000"/>
            </a:xfrm>
          </p:grpSpPr>
          <p:cxnSp>
            <p:nvCxnSpPr>
              <p:cNvPr id="617" name="Straight Connector 61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1" name="Group 490"/>
          <p:cNvGrpSpPr/>
          <p:nvPr/>
        </p:nvGrpSpPr>
        <p:grpSpPr>
          <a:xfrm>
            <a:off x="4344765" y="5088685"/>
            <a:ext cx="365139" cy="401653"/>
            <a:chOff x="7087373" y="4587176"/>
            <a:chExt cx="1080000" cy="1080000"/>
          </a:xfrm>
        </p:grpSpPr>
        <p:grpSp>
          <p:nvGrpSpPr>
            <p:cNvPr id="533" name="Group 532"/>
            <p:cNvGrpSpPr/>
            <p:nvPr/>
          </p:nvGrpSpPr>
          <p:grpSpPr>
            <a:xfrm>
              <a:off x="7087373" y="4587176"/>
              <a:ext cx="1080000" cy="1080000"/>
              <a:chOff x="7012759" y="3253514"/>
              <a:chExt cx="1080000" cy="1080000"/>
            </a:xfrm>
          </p:grpSpPr>
          <p:grpSp>
            <p:nvGrpSpPr>
              <p:cNvPr id="537" name="Group 536"/>
              <p:cNvGrpSpPr/>
              <p:nvPr/>
            </p:nvGrpSpPr>
            <p:grpSpPr>
              <a:xfrm>
                <a:off x="7012759" y="3253514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39" name="Group 53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43" name="Group 54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45" name="Group 54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57" name="Rectangle 55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58" name="Straight Connector 55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9" name="Straight Connector 55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0" name="Straight Connector 55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1" name="Straight Connector 56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2" name="Straight Connector 56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6" name="Group 54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5" name="Straight Connector 55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6" name="Straight Connector 55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7" name="Group 54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3" name="Straight Connector 55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4" name="Straight Connector 55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8" name="Group 54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1" name="Straight Connector 55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2" name="Straight Connector 55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49" name="Oval 54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50" name="Oval 54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44" name="Oval 54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0" name="Group 53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41" name="Straight Connector 54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38" name="Oval 537"/>
              <p:cNvSpPr/>
              <p:nvPr/>
            </p:nvSpPr>
            <p:spPr>
              <a:xfrm>
                <a:off x="7044340" y="363032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7471944" y="4623240"/>
              <a:ext cx="252000" cy="252000"/>
              <a:chOff x="5292080" y="2840635"/>
              <a:chExt cx="252000" cy="252000"/>
            </a:xfrm>
          </p:grpSpPr>
          <p:cxnSp>
            <p:nvCxnSpPr>
              <p:cNvPr id="535" name="Straight Connector 53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2" name="Group 491"/>
          <p:cNvGrpSpPr/>
          <p:nvPr/>
        </p:nvGrpSpPr>
        <p:grpSpPr>
          <a:xfrm>
            <a:off x="3857029" y="5076372"/>
            <a:ext cx="365139" cy="401653"/>
            <a:chOff x="5642375" y="4574355"/>
            <a:chExt cx="1080000" cy="1080000"/>
          </a:xfrm>
        </p:grpSpPr>
        <p:grpSp>
          <p:nvGrpSpPr>
            <p:cNvPr id="503" name="Group 502"/>
            <p:cNvGrpSpPr/>
            <p:nvPr/>
          </p:nvGrpSpPr>
          <p:grpSpPr>
            <a:xfrm>
              <a:off x="5642375" y="4574355"/>
              <a:ext cx="1080000" cy="1080000"/>
              <a:chOff x="5586212" y="3254973"/>
              <a:chExt cx="1080000" cy="1080000"/>
            </a:xfrm>
          </p:grpSpPr>
          <p:grpSp>
            <p:nvGrpSpPr>
              <p:cNvPr id="507" name="Group 506"/>
              <p:cNvGrpSpPr/>
              <p:nvPr/>
            </p:nvGrpSpPr>
            <p:grpSpPr>
              <a:xfrm>
                <a:off x="5586212" y="3254973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09" name="Group 50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13" name="Group 51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15" name="Group 5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27" name="Rectangle 5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28" name="Straight Connector 5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9" name="Straight Connector 5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0" name="Straight Connector 5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1" name="Straight Connector 5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2" name="Straight Connector 5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6" name="Group 5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5" name="Straight Connector 5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6" name="Straight Connector 5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7" name="Group 5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3" name="Straight Connector 5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4" name="Straight Connector 5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8" name="Group 5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1" name="Straight Connector 5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2" name="Straight Connector 5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19" name="Oval 5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20" name="Oval 5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14" name="Oval 51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10" name="Group 50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11" name="Straight Connector 5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08" name="Oval 507"/>
              <p:cNvSpPr/>
              <p:nvPr/>
            </p:nvSpPr>
            <p:spPr>
              <a:xfrm>
                <a:off x="5984218" y="329781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4" name="Group 503"/>
            <p:cNvGrpSpPr/>
            <p:nvPr/>
          </p:nvGrpSpPr>
          <p:grpSpPr>
            <a:xfrm>
              <a:off x="5731639" y="4944725"/>
              <a:ext cx="252000" cy="252000"/>
              <a:chOff x="5292080" y="2840635"/>
              <a:chExt cx="252000" cy="252000"/>
            </a:xfrm>
          </p:grpSpPr>
          <p:cxnSp>
            <p:nvCxnSpPr>
              <p:cNvPr id="505" name="Straight Connector 5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0" name="Straight Connector 499"/>
          <p:cNvCxnSpPr>
            <a:stCxn id="691" idx="2"/>
            <a:endCxn id="639" idx="0"/>
          </p:cNvCxnSpPr>
          <p:nvPr/>
        </p:nvCxnSpPr>
        <p:spPr>
          <a:xfrm>
            <a:off x="3022208" y="4464286"/>
            <a:ext cx="5421" cy="589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>
            <a:stCxn id="583" idx="2"/>
            <a:endCxn id="527" idx="0"/>
          </p:cNvCxnSpPr>
          <p:nvPr/>
        </p:nvCxnSpPr>
        <p:spPr>
          <a:xfrm>
            <a:off x="4029542" y="4463878"/>
            <a:ext cx="10056" cy="612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/>
          <p:cNvCxnSpPr>
            <a:stCxn id="609" idx="2"/>
            <a:endCxn id="557" idx="0"/>
          </p:cNvCxnSpPr>
          <p:nvPr/>
        </p:nvCxnSpPr>
        <p:spPr>
          <a:xfrm>
            <a:off x="4517407" y="4471063"/>
            <a:ext cx="9927" cy="617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8" name="Group 797"/>
          <p:cNvGrpSpPr>
            <a:grpSpLocks noChangeAspect="1"/>
          </p:cNvGrpSpPr>
          <p:nvPr/>
        </p:nvGrpSpPr>
        <p:grpSpPr>
          <a:xfrm>
            <a:off x="6476309" y="5077014"/>
            <a:ext cx="365139" cy="401653"/>
            <a:chOff x="6754140" y="4459030"/>
            <a:chExt cx="1080000" cy="1080000"/>
          </a:xfrm>
        </p:grpSpPr>
        <p:grpSp>
          <p:nvGrpSpPr>
            <p:cNvPr id="903" name="Group 902"/>
            <p:cNvGrpSpPr/>
            <p:nvPr/>
          </p:nvGrpSpPr>
          <p:grpSpPr>
            <a:xfrm>
              <a:off x="6754140" y="4459030"/>
              <a:ext cx="1080000" cy="1080000"/>
              <a:chOff x="6584803" y="3237421"/>
              <a:chExt cx="1080000" cy="1080000"/>
            </a:xfrm>
          </p:grpSpPr>
          <p:grpSp>
            <p:nvGrpSpPr>
              <p:cNvPr id="907" name="Group 906"/>
              <p:cNvGrpSpPr/>
              <p:nvPr/>
            </p:nvGrpSpPr>
            <p:grpSpPr>
              <a:xfrm>
                <a:off x="6584803" y="323742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913" name="Group 91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15" name="Group 9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927" name="Rectangle 9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928" name="Straight Connector 9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9" name="Straight Connector 9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0" name="Straight Connector 9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1" name="Straight Connector 9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2" name="Straight Connector 9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6" name="Group 9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5" name="Straight Connector 9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6" name="Straight Connector 9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7" name="Group 9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3" name="Straight Connector 9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4" name="Straight Connector 9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8" name="Group 9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1" name="Straight Connector 9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2" name="Straight Connector 9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19" name="Oval 9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20" name="Oval 9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14" name="Oval 91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10" name="Group 90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11" name="Straight Connector 9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" name="Straight Connector 9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08" name="Oval 907"/>
              <p:cNvSpPr/>
              <p:nvPr/>
            </p:nvSpPr>
            <p:spPr>
              <a:xfrm>
                <a:off x="7367991" y="32858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4" name="Group 903"/>
            <p:cNvGrpSpPr/>
            <p:nvPr/>
          </p:nvGrpSpPr>
          <p:grpSpPr>
            <a:xfrm>
              <a:off x="7168138" y="4520075"/>
              <a:ext cx="252000" cy="252000"/>
              <a:chOff x="5292080" y="2840635"/>
              <a:chExt cx="252000" cy="252000"/>
            </a:xfrm>
          </p:grpSpPr>
          <p:cxnSp>
            <p:nvCxnSpPr>
              <p:cNvPr id="905" name="Straight Connector 9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Straight Connector 9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9" name="Group 798"/>
          <p:cNvGrpSpPr>
            <a:grpSpLocks noChangeAspect="1"/>
          </p:cNvGrpSpPr>
          <p:nvPr/>
        </p:nvGrpSpPr>
        <p:grpSpPr>
          <a:xfrm>
            <a:off x="5984485" y="5077014"/>
            <a:ext cx="365139" cy="401653"/>
            <a:chOff x="5265169" y="4441169"/>
            <a:chExt cx="1080000" cy="1080000"/>
          </a:xfrm>
        </p:grpSpPr>
        <p:grpSp>
          <p:nvGrpSpPr>
            <p:cNvPr id="873" name="Group 872"/>
            <p:cNvGrpSpPr/>
            <p:nvPr/>
          </p:nvGrpSpPr>
          <p:grpSpPr>
            <a:xfrm>
              <a:off x="5265169" y="4441169"/>
              <a:ext cx="1080000" cy="1080000"/>
              <a:chOff x="5366807" y="3236981"/>
              <a:chExt cx="1080000" cy="1080000"/>
            </a:xfrm>
          </p:grpSpPr>
          <p:grpSp>
            <p:nvGrpSpPr>
              <p:cNvPr id="877" name="Group 876"/>
              <p:cNvGrpSpPr/>
              <p:nvPr/>
            </p:nvGrpSpPr>
            <p:grpSpPr>
              <a:xfrm>
                <a:off x="5366807" y="323698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879" name="Group 87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83" name="Group 88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85" name="Group 88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97" name="Rectangle 89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98" name="Straight Connector 89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9" name="Straight Connector 89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0" name="Straight Connector 89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1" name="Straight Connector 90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2" name="Straight Connector 90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6" name="Group 88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5" name="Straight Connector 8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6" name="Straight Connector 8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7" name="Group 88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3" name="Straight Connector 89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4" name="Straight Connector 89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8" name="Group 88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1" name="Straight Connector 89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2" name="Straight Connector 89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89" name="Oval 88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90" name="Oval 88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84" name="Oval 88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0" name="Group 87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81" name="Straight Connector 8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2" name="Straight Connector 8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8" name="Oval 877"/>
              <p:cNvSpPr/>
              <p:nvPr/>
            </p:nvSpPr>
            <p:spPr>
              <a:xfrm>
                <a:off x="5774180" y="32863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74" name="Group 873"/>
            <p:cNvGrpSpPr/>
            <p:nvPr/>
          </p:nvGrpSpPr>
          <p:grpSpPr>
            <a:xfrm>
              <a:off x="6026180" y="4484066"/>
              <a:ext cx="252000" cy="252000"/>
              <a:chOff x="5292080" y="2840635"/>
              <a:chExt cx="252000" cy="252000"/>
            </a:xfrm>
          </p:grpSpPr>
          <p:cxnSp>
            <p:nvCxnSpPr>
              <p:cNvPr id="875" name="Straight Connector 87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Straight Connector 87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0" name="Group 799"/>
          <p:cNvGrpSpPr>
            <a:grpSpLocks noChangeAspect="1"/>
          </p:cNvGrpSpPr>
          <p:nvPr/>
        </p:nvGrpSpPr>
        <p:grpSpPr>
          <a:xfrm>
            <a:off x="5541843" y="5077014"/>
            <a:ext cx="365139" cy="401653"/>
            <a:chOff x="3779222" y="4646062"/>
            <a:chExt cx="1080000" cy="1080006"/>
          </a:xfrm>
        </p:grpSpPr>
        <p:grpSp>
          <p:nvGrpSpPr>
            <p:cNvPr id="843" name="Group 842"/>
            <p:cNvGrpSpPr/>
            <p:nvPr/>
          </p:nvGrpSpPr>
          <p:grpSpPr>
            <a:xfrm>
              <a:off x="3779222" y="4646062"/>
              <a:ext cx="1080000" cy="1080006"/>
              <a:chOff x="3635899" y="3158512"/>
              <a:chExt cx="1080000" cy="1080006"/>
            </a:xfrm>
          </p:grpSpPr>
          <p:grpSp>
            <p:nvGrpSpPr>
              <p:cNvPr id="847" name="Group 846"/>
              <p:cNvGrpSpPr/>
              <p:nvPr/>
            </p:nvGrpSpPr>
            <p:grpSpPr>
              <a:xfrm>
                <a:off x="3635899" y="3158512"/>
                <a:ext cx="1080000" cy="1080006"/>
                <a:chOff x="3378920" y="1889575"/>
                <a:chExt cx="1080000" cy="1080006"/>
              </a:xfrm>
            </p:grpSpPr>
            <p:grpSp>
              <p:nvGrpSpPr>
                <p:cNvPr id="849" name="Group 848"/>
                <p:cNvGrpSpPr/>
                <p:nvPr/>
              </p:nvGrpSpPr>
              <p:grpSpPr>
                <a:xfrm>
                  <a:off x="3378920" y="1889575"/>
                  <a:ext cx="1080000" cy="1080006"/>
                  <a:chOff x="6752448" y="1815481"/>
                  <a:chExt cx="1080000" cy="1080006"/>
                </a:xfrm>
              </p:grpSpPr>
              <p:grpSp>
                <p:nvGrpSpPr>
                  <p:cNvPr id="853" name="Group 852"/>
                  <p:cNvGrpSpPr/>
                  <p:nvPr/>
                </p:nvGrpSpPr>
                <p:grpSpPr>
                  <a:xfrm>
                    <a:off x="6752448" y="1815481"/>
                    <a:ext cx="1080000" cy="1080006"/>
                    <a:chOff x="3156515" y="2692142"/>
                    <a:chExt cx="1080000" cy="1080006"/>
                  </a:xfrm>
                </p:grpSpPr>
                <p:grpSp>
                  <p:nvGrpSpPr>
                    <p:cNvPr id="855" name="Group 85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42"/>
                      <a:ext cx="1080000" cy="1080006"/>
                      <a:chOff x="2499261" y="4725140"/>
                      <a:chExt cx="632579" cy="684000"/>
                    </a:xfrm>
                  </p:grpSpPr>
                  <p:sp>
                    <p:nvSpPr>
                      <p:cNvPr id="867" name="Rectangle 86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68" name="Straight Connector 86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9" name="Straight Connector 86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0" name="Straight Connector 86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1" name="Straight Connector 870"/>
                      <p:cNvCxnSpPr/>
                      <p:nvPr/>
                    </p:nvCxnSpPr>
                    <p:spPr>
                      <a:xfrm>
                        <a:off x="2915817" y="4725140"/>
                        <a:ext cx="0" cy="683991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2" name="Straight Connector 87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6" name="Group 85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5" name="Straight Connector 86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6" name="Straight Connector 86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7" name="Group 85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3" name="Straight Connector 86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4" name="Straight Connector 86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8" name="Group 85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1" name="Straight Connector 86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2" name="Straight Connector 86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59" name="Oval 85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60" name="Oval 85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54" name="Oval 85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50" name="Group 84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51" name="Straight Connector 8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48" name="Oval 847"/>
              <p:cNvSpPr/>
              <p:nvPr/>
            </p:nvSpPr>
            <p:spPr>
              <a:xfrm>
                <a:off x="4412891" y="355205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44" name="Group 843"/>
            <p:cNvGrpSpPr/>
            <p:nvPr/>
          </p:nvGrpSpPr>
          <p:grpSpPr>
            <a:xfrm>
              <a:off x="4206920" y="4691979"/>
              <a:ext cx="252000" cy="252000"/>
              <a:chOff x="5292080" y="2840635"/>
              <a:chExt cx="252000" cy="252000"/>
            </a:xfrm>
          </p:grpSpPr>
          <p:cxnSp>
            <p:nvCxnSpPr>
              <p:cNvPr id="845" name="Straight Connector 84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1" name="Group 800"/>
          <p:cNvGrpSpPr>
            <a:grpSpLocks noChangeAspect="1"/>
          </p:cNvGrpSpPr>
          <p:nvPr/>
        </p:nvGrpSpPr>
        <p:grpSpPr>
          <a:xfrm>
            <a:off x="5099201" y="5075497"/>
            <a:ext cx="365139" cy="401653"/>
            <a:chOff x="2451326" y="4419930"/>
            <a:chExt cx="1080000" cy="1080000"/>
          </a:xfrm>
        </p:grpSpPr>
        <p:grpSp>
          <p:nvGrpSpPr>
            <p:cNvPr id="813" name="Group 812"/>
            <p:cNvGrpSpPr/>
            <p:nvPr/>
          </p:nvGrpSpPr>
          <p:grpSpPr>
            <a:xfrm>
              <a:off x="2451326" y="4419930"/>
              <a:ext cx="1080000" cy="1080000"/>
              <a:chOff x="2451323" y="3138057"/>
              <a:chExt cx="1080000" cy="1080000"/>
            </a:xfrm>
          </p:grpSpPr>
          <p:grpSp>
            <p:nvGrpSpPr>
              <p:cNvPr id="817" name="Group 816"/>
              <p:cNvGrpSpPr/>
              <p:nvPr/>
            </p:nvGrpSpPr>
            <p:grpSpPr>
              <a:xfrm>
                <a:off x="2451323" y="3138057"/>
                <a:ext cx="1080000" cy="1080000"/>
                <a:chOff x="3378920" y="1889583"/>
                <a:chExt cx="1080000" cy="1080000"/>
              </a:xfrm>
            </p:grpSpPr>
            <p:grpSp>
              <p:nvGrpSpPr>
                <p:cNvPr id="819" name="Group 818"/>
                <p:cNvGrpSpPr/>
                <p:nvPr/>
              </p:nvGrpSpPr>
              <p:grpSpPr>
                <a:xfrm>
                  <a:off x="3378920" y="1889583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23" name="Group 82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25" name="Group 82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37" name="Rectangle 83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38" name="Straight Connector 83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9" name="Straight Connector 83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0" name="Straight Connector 83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1" name="Straight Connector 84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2" name="Straight Connector 84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6" name="Group 82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5" name="Straight Connector 8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6" name="Straight Connector 8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7" name="Group 82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3" name="Straight Connector 8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4" name="Straight Connector 8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8" name="Group 82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1" name="Straight Connector 8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2" name="Straight Connector 8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29" name="Oval 82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30" name="Oval 82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24" name="Oval 82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20" name="Group 81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18" name="Oval 817"/>
              <p:cNvSpPr/>
              <p:nvPr/>
            </p:nvSpPr>
            <p:spPr>
              <a:xfrm>
                <a:off x="2865324" y="320219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14" name="Group 813"/>
            <p:cNvGrpSpPr/>
            <p:nvPr/>
          </p:nvGrpSpPr>
          <p:grpSpPr>
            <a:xfrm>
              <a:off x="3233294" y="4817979"/>
              <a:ext cx="252000" cy="252000"/>
              <a:chOff x="5292080" y="2840635"/>
              <a:chExt cx="252000" cy="252000"/>
            </a:xfrm>
          </p:grpSpPr>
          <p:cxnSp>
            <p:nvCxnSpPr>
              <p:cNvPr id="815" name="Straight Connector 8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7" name="Straight Connector 806"/>
          <p:cNvCxnSpPr>
            <a:cxnSpLocks noChangeAspect="1"/>
            <a:stCxn id="979" idx="2"/>
            <a:endCxn id="837" idx="0"/>
          </p:cNvCxnSpPr>
          <p:nvPr/>
        </p:nvCxnSpPr>
        <p:spPr>
          <a:xfrm>
            <a:off x="5281770" y="4451715"/>
            <a:ext cx="0" cy="623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Straight Connector 807"/>
          <p:cNvCxnSpPr>
            <a:cxnSpLocks noChangeAspect="1"/>
            <a:stCxn id="1031" idx="2"/>
            <a:endCxn id="867" idx="0"/>
          </p:cNvCxnSpPr>
          <p:nvPr/>
        </p:nvCxnSpPr>
        <p:spPr>
          <a:xfrm>
            <a:off x="5724412" y="4451715"/>
            <a:ext cx="0" cy="625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Straight Connector 810"/>
          <p:cNvCxnSpPr>
            <a:cxnSpLocks noChangeAspect="1"/>
            <a:stCxn id="1005" idx="2"/>
            <a:endCxn id="897" idx="0"/>
          </p:cNvCxnSpPr>
          <p:nvPr/>
        </p:nvCxnSpPr>
        <p:spPr>
          <a:xfrm>
            <a:off x="6167054" y="4451715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Straight Connector 811"/>
          <p:cNvCxnSpPr>
            <a:cxnSpLocks noChangeAspect="1"/>
            <a:stCxn id="953" idx="2"/>
            <a:endCxn id="927" idx="0"/>
          </p:cNvCxnSpPr>
          <p:nvPr/>
        </p:nvCxnSpPr>
        <p:spPr>
          <a:xfrm>
            <a:off x="6658878" y="4451715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8" name="Group 1137"/>
          <p:cNvGrpSpPr/>
          <p:nvPr/>
        </p:nvGrpSpPr>
        <p:grpSpPr>
          <a:xfrm>
            <a:off x="7846349" y="5057727"/>
            <a:ext cx="365139" cy="401653"/>
            <a:chOff x="4823197" y="4419929"/>
            <a:chExt cx="1080000" cy="1080000"/>
          </a:xfrm>
        </p:grpSpPr>
        <p:grpSp>
          <p:nvGrpSpPr>
            <p:cNvPr id="1211" name="Group 1210"/>
            <p:cNvGrpSpPr/>
            <p:nvPr/>
          </p:nvGrpSpPr>
          <p:grpSpPr>
            <a:xfrm>
              <a:off x="4823197" y="4419929"/>
              <a:ext cx="1080000" cy="1080000"/>
              <a:chOff x="4609920" y="3080732"/>
              <a:chExt cx="1080000" cy="1080000"/>
            </a:xfrm>
          </p:grpSpPr>
          <p:grpSp>
            <p:nvGrpSpPr>
              <p:cNvPr id="1215" name="Group 1214"/>
              <p:cNvGrpSpPr/>
              <p:nvPr/>
            </p:nvGrpSpPr>
            <p:grpSpPr>
              <a:xfrm>
                <a:off x="4609920" y="3080732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217" name="Group 121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221" name="Group 122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223" name="Group 122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35" name="Rectangle 123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36" name="Straight Connector 123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7" name="Straight Connector 123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8" name="Straight Connector 123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9" name="Straight Connector 123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0" name="Straight Connector 123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4" name="Group 122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3" name="Straight Connector 12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4" name="Straight Connector 12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5" name="Group 122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1" name="Straight Connector 12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2" name="Straight Connector 12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6" name="Group 122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29" name="Straight Connector 12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0" name="Straight Connector 12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27" name="Oval 122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28" name="Oval 122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22" name="Oval 122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18" name="Group 121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219" name="Straight Connector 121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0" name="Straight Connector 121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16" name="Oval 1215"/>
              <p:cNvSpPr/>
              <p:nvPr/>
            </p:nvSpPr>
            <p:spPr>
              <a:xfrm>
                <a:off x="4653741" y="34988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12" name="Group 1211"/>
            <p:cNvGrpSpPr/>
            <p:nvPr/>
          </p:nvGrpSpPr>
          <p:grpSpPr>
            <a:xfrm>
              <a:off x="5230563" y="4477536"/>
              <a:ext cx="252000" cy="252000"/>
              <a:chOff x="5292080" y="2840635"/>
              <a:chExt cx="252000" cy="252000"/>
            </a:xfrm>
          </p:grpSpPr>
          <p:cxnSp>
            <p:nvCxnSpPr>
              <p:cNvPr id="1213" name="Straight Connector 12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4" name="Straight Connector 12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9" name="Group 1138"/>
          <p:cNvGrpSpPr/>
          <p:nvPr/>
        </p:nvGrpSpPr>
        <p:grpSpPr>
          <a:xfrm>
            <a:off x="8288991" y="5057727"/>
            <a:ext cx="365139" cy="401653"/>
            <a:chOff x="6157222" y="4599335"/>
            <a:chExt cx="1080000" cy="1080000"/>
          </a:xfrm>
        </p:grpSpPr>
        <p:grpSp>
          <p:nvGrpSpPr>
            <p:cNvPr id="1181" name="Group 1180"/>
            <p:cNvGrpSpPr/>
            <p:nvPr/>
          </p:nvGrpSpPr>
          <p:grpSpPr>
            <a:xfrm>
              <a:off x="6157222" y="4599335"/>
              <a:ext cx="1080000" cy="1080000"/>
              <a:chOff x="6072832" y="3086438"/>
              <a:chExt cx="1080000" cy="1080000"/>
            </a:xfrm>
          </p:grpSpPr>
          <p:grpSp>
            <p:nvGrpSpPr>
              <p:cNvPr id="1185" name="Group 1184"/>
              <p:cNvGrpSpPr/>
              <p:nvPr/>
            </p:nvGrpSpPr>
            <p:grpSpPr>
              <a:xfrm>
                <a:off x="6072832" y="3086438"/>
                <a:ext cx="1080000" cy="1080000"/>
                <a:chOff x="6588224" y="1977243"/>
                <a:chExt cx="1080000" cy="1080000"/>
              </a:xfrm>
            </p:grpSpPr>
            <p:grpSp>
              <p:nvGrpSpPr>
                <p:cNvPr id="1187" name="Group 1186"/>
                <p:cNvGrpSpPr/>
                <p:nvPr/>
              </p:nvGrpSpPr>
              <p:grpSpPr>
                <a:xfrm>
                  <a:off x="6588224" y="1977243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91" name="Group 119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93" name="Group 119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05" name="Rectangle 120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06" name="Straight Connector 120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7" name="Straight Connector 120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8" name="Straight Connector 120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9" name="Straight Connector 120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0" name="Straight Connector 120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4" name="Group 119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3" name="Straight Connector 120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4" name="Straight Connector 120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5" name="Group 119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1" name="Straight Connector 120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2" name="Straight Connector 120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6" name="Group 119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99" name="Straight Connector 11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0" name="Straight Connector 11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97" name="Oval 119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98" name="Oval 119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92" name="Oval 119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88" name="Group 1187"/>
                <p:cNvGrpSpPr/>
                <p:nvPr/>
              </p:nvGrpSpPr>
              <p:grpSpPr>
                <a:xfrm>
                  <a:off x="6647319" y="236153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89" name="Straight Connector 118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0" name="Straight Connector 118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86" name="Oval 1185"/>
              <p:cNvSpPr/>
              <p:nvPr/>
            </p:nvSpPr>
            <p:spPr>
              <a:xfrm>
                <a:off x="6480205" y="313335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2" name="Group 1181"/>
            <p:cNvGrpSpPr/>
            <p:nvPr/>
          </p:nvGrpSpPr>
          <p:grpSpPr>
            <a:xfrm>
              <a:off x="6919500" y="4653136"/>
              <a:ext cx="252000" cy="252000"/>
              <a:chOff x="5292080" y="2840635"/>
              <a:chExt cx="252000" cy="252000"/>
            </a:xfrm>
          </p:grpSpPr>
          <p:cxnSp>
            <p:nvCxnSpPr>
              <p:cNvPr id="1183" name="Straight Connector 118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4" name="Straight Connector 118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0" name="Group 1139"/>
          <p:cNvGrpSpPr/>
          <p:nvPr/>
        </p:nvGrpSpPr>
        <p:grpSpPr>
          <a:xfrm>
            <a:off x="7277125" y="5057727"/>
            <a:ext cx="365139" cy="401653"/>
            <a:chOff x="3488235" y="4331119"/>
            <a:chExt cx="1080000" cy="1080000"/>
          </a:xfrm>
        </p:grpSpPr>
        <p:grpSp>
          <p:nvGrpSpPr>
            <p:cNvPr id="1151" name="Group 1150"/>
            <p:cNvGrpSpPr/>
            <p:nvPr/>
          </p:nvGrpSpPr>
          <p:grpSpPr>
            <a:xfrm>
              <a:off x="3488235" y="4331119"/>
              <a:ext cx="1080000" cy="1080000"/>
              <a:chOff x="3322335" y="3098719"/>
              <a:chExt cx="1080000" cy="1080000"/>
            </a:xfrm>
          </p:grpSpPr>
          <p:grpSp>
            <p:nvGrpSpPr>
              <p:cNvPr id="1155" name="Group 1154"/>
              <p:cNvGrpSpPr/>
              <p:nvPr/>
            </p:nvGrpSpPr>
            <p:grpSpPr>
              <a:xfrm>
                <a:off x="3322335" y="3098719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157" name="Group 115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63" name="Group 116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175" name="Rectangle 117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176" name="Straight Connector 117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7" name="Straight Connector 117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8" name="Straight Connector 117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9" name="Straight Connector 117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0" name="Straight Connector 117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4" name="Group 116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3" name="Straight Connector 117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4" name="Straight Connector 117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5" name="Group 116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1" name="Straight Connector 117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2" name="Straight Connector 117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6" name="Group 116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69" name="Straight Connector 116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0" name="Straight Connector 116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67" name="Oval 116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68" name="Oval 116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62" name="Oval 116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58" name="Group 115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59" name="Straight Connector 11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0" name="Straight Connector 11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56" name="Oval 1155"/>
              <p:cNvSpPr/>
              <p:nvPr/>
            </p:nvSpPr>
            <p:spPr>
              <a:xfrm>
                <a:off x="3721378" y="313952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2" name="Group 1151"/>
            <p:cNvGrpSpPr/>
            <p:nvPr/>
          </p:nvGrpSpPr>
          <p:grpSpPr>
            <a:xfrm>
              <a:off x="3576750" y="4718203"/>
              <a:ext cx="252000" cy="252000"/>
              <a:chOff x="5292080" y="2840635"/>
              <a:chExt cx="252000" cy="252000"/>
            </a:xfrm>
          </p:grpSpPr>
          <p:cxnSp>
            <p:nvCxnSpPr>
              <p:cNvPr id="1153" name="Straight Connector 115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4" name="Straight Connector 115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8" name="Straight Connector 1147"/>
          <p:cNvCxnSpPr>
            <a:stCxn id="1339" idx="2"/>
            <a:endCxn id="1175" idx="0"/>
          </p:cNvCxnSpPr>
          <p:nvPr/>
        </p:nvCxnSpPr>
        <p:spPr>
          <a:xfrm flipH="1">
            <a:off x="7459694" y="4463581"/>
            <a:ext cx="44318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Straight Connector 1148"/>
          <p:cNvCxnSpPr>
            <a:stCxn id="1313" idx="2"/>
            <a:endCxn id="1235" idx="0"/>
          </p:cNvCxnSpPr>
          <p:nvPr/>
        </p:nvCxnSpPr>
        <p:spPr>
          <a:xfrm>
            <a:off x="8028918" y="4463581"/>
            <a:ext cx="0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0" name="Straight Connector 1149"/>
          <p:cNvCxnSpPr>
            <a:stCxn id="1287" idx="2"/>
            <a:endCxn id="1205" idx="0"/>
          </p:cNvCxnSpPr>
          <p:nvPr/>
        </p:nvCxnSpPr>
        <p:spPr>
          <a:xfrm>
            <a:off x="8450698" y="4463581"/>
            <a:ext cx="20862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1" name="TextBox 1440"/>
          <p:cNvSpPr txBox="1"/>
          <p:nvPr/>
        </p:nvSpPr>
        <p:spPr>
          <a:xfrm>
            <a:off x="318337" y="116632"/>
            <a:ext cx="433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It’s  O’s turn:  what should O do?</a:t>
            </a:r>
            <a:endParaRPr lang="en-NZ" sz="2400" b="1" dirty="0">
              <a:solidFill>
                <a:srgbClr val="0070C0"/>
              </a:solidFill>
            </a:endParaRPr>
          </a:p>
        </p:txBody>
      </p:sp>
      <p:sp>
        <p:nvSpPr>
          <p:cNvPr id="1442" name="TextBox 1441"/>
          <p:cNvSpPr txBox="1"/>
          <p:nvPr/>
        </p:nvSpPr>
        <p:spPr>
          <a:xfrm>
            <a:off x="322898" y="5805264"/>
            <a:ext cx="7352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Work backwards to determine status of earlier positions</a:t>
            </a:r>
            <a:endParaRPr lang="en-NZ" sz="2400" b="1" dirty="0">
              <a:solidFill>
                <a:srgbClr val="0070C0"/>
              </a:solidFill>
            </a:endParaRPr>
          </a:p>
          <a:p>
            <a:r>
              <a:rPr lang="en-NZ" sz="2400" b="1" dirty="0">
                <a:solidFill>
                  <a:srgbClr val="0070C0"/>
                </a:solidFill>
              </a:rPr>
              <a:t>	</a:t>
            </a:r>
            <a:r>
              <a:rPr lang="en-NZ" sz="2400" b="1" dirty="0" smtClean="0">
                <a:solidFill>
                  <a:srgbClr val="00A204"/>
                </a:solidFill>
              </a:rPr>
              <a:t>O </a:t>
            </a:r>
            <a:r>
              <a:rPr lang="en-NZ" sz="2400" b="1" dirty="0">
                <a:solidFill>
                  <a:srgbClr val="00A204"/>
                </a:solidFill>
              </a:rPr>
              <a:t>will try to </a:t>
            </a:r>
            <a:r>
              <a:rPr lang="en-NZ" sz="2400" b="1" dirty="0" smtClean="0">
                <a:solidFill>
                  <a:srgbClr val="00A204"/>
                </a:solidFill>
              </a:rPr>
              <a:t>win</a:t>
            </a:r>
            <a:endParaRPr lang="en-NZ" sz="2400" b="1" dirty="0">
              <a:solidFill>
                <a:srgbClr val="00A20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497957"/>
            <a:ext cx="9144000" cy="1235299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1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469145" y="919409"/>
            <a:ext cx="486000" cy="534600"/>
            <a:chOff x="3156515" y="2692150"/>
            <a:chExt cx="1080000" cy="1080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>
            <a:xfrm>
              <a:off x="3156515" y="2692150"/>
              <a:ext cx="1080000" cy="1080000"/>
              <a:chOff x="2499261" y="4725144"/>
              <a:chExt cx="632579" cy="6839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499261" y="4725147"/>
                <a:ext cx="632577" cy="683993"/>
              </a:xfrm>
              <a:prstGeom prst="rect">
                <a:avLst/>
              </a:prstGeom>
              <a:solidFill>
                <a:srgbClr val="F5F3F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99263" y="4941168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499263" y="5157192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31840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915817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99792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563888" y="3068960"/>
              <a:ext cx="252000" cy="252000"/>
              <a:chOff x="5292080" y="2840635"/>
              <a:chExt cx="252000" cy="2520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3563888" y="3441249"/>
              <a:ext cx="252000" cy="252000"/>
              <a:chOff x="5292080" y="2840635"/>
              <a:chExt cx="252000" cy="2520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12678" y="2741035"/>
              <a:ext cx="252000" cy="252000"/>
              <a:chOff x="5292080" y="2840635"/>
              <a:chExt cx="252000" cy="252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/>
            <p:cNvSpPr/>
            <p:nvPr/>
          </p:nvSpPr>
          <p:spPr>
            <a:xfrm>
              <a:off x="3207595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Oval 9"/>
            <p:cNvSpPr/>
            <p:nvPr/>
          </p:nvSpPr>
          <p:spPr>
            <a:xfrm>
              <a:off x="3938486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38247" y="1845020"/>
            <a:ext cx="534600" cy="588060"/>
            <a:chOff x="61475" y="3284984"/>
            <a:chExt cx="1080000" cy="1080000"/>
          </a:xfrm>
        </p:grpSpPr>
        <p:grpSp>
          <p:nvGrpSpPr>
            <p:cNvPr id="461" name="Group 460"/>
            <p:cNvGrpSpPr/>
            <p:nvPr/>
          </p:nvGrpSpPr>
          <p:grpSpPr>
            <a:xfrm>
              <a:off x="61475" y="3284984"/>
              <a:ext cx="1080000" cy="1080000"/>
              <a:chOff x="3156515" y="2692150"/>
              <a:chExt cx="1080000" cy="1080000"/>
            </a:xfrm>
          </p:grpSpPr>
          <p:grpSp>
            <p:nvGrpSpPr>
              <p:cNvPr id="463" name="Group 462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2499262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4" name="Group 463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3" name="Straight Connector 47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5" name="Group 464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1" name="Straight Connector 4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6" name="Group 465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69" name="Straight Connector 46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7" name="Oval 466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8" name="Oval 467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62" name="Oval 461"/>
            <p:cNvSpPr/>
            <p:nvPr/>
          </p:nvSpPr>
          <p:spPr>
            <a:xfrm>
              <a:off x="476842" y="3338218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3276691" y="1838614"/>
            <a:ext cx="534600" cy="588060"/>
            <a:chOff x="2432395" y="1811181"/>
            <a:chExt cx="1080000" cy="1080000"/>
          </a:xfrm>
        </p:grpSpPr>
        <p:grpSp>
          <p:nvGrpSpPr>
            <p:cNvPr id="769" name="Group 768"/>
            <p:cNvGrpSpPr/>
            <p:nvPr/>
          </p:nvGrpSpPr>
          <p:grpSpPr>
            <a:xfrm>
              <a:off x="2432395" y="1811181"/>
              <a:ext cx="1080000" cy="1080000"/>
              <a:chOff x="3156515" y="2692150"/>
              <a:chExt cx="1080000" cy="1080000"/>
            </a:xfrm>
          </p:grpSpPr>
          <p:grpSp>
            <p:nvGrpSpPr>
              <p:cNvPr id="771" name="Group 77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783" name="Rectangle 782"/>
                <p:cNvSpPr/>
                <p:nvPr/>
              </p:nvSpPr>
              <p:spPr>
                <a:xfrm>
                  <a:off x="2499261" y="4746426"/>
                  <a:ext cx="632577" cy="662714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2" name="Group 77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3" name="Group 77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4" name="Group 77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5" name="Oval 77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6" name="Oval 77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70" name="Oval 769"/>
            <p:cNvSpPr/>
            <p:nvPr/>
          </p:nvSpPr>
          <p:spPr>
            <a:xfrm>
              <a:off x="3205449" y="186006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0" name="Group 789"/>
          <p:cNvGrpSpPr>
            <a:grpSpLocks noChangeAspect="1"/>
          </p:cNvGrpSpPr>
          <p:nvPr/>
        </p:nvGrpSpPr>
        <p:grpSpPr>
          <a:xfrm>
            <a:off x="5423265" y="1831772"/>
            <a:ext cx="534600" cy="588060"/>
            <a:chOff x="6752448" y="1815489"/>
            <a:chExt cx="1080000" cy="1080000"/>
          </a:xfrm>
        </p:grpSpPr>
        <p:grpSp>
          <p:nvGrpSpPr>
            <p:cNvPr id="1109" name="Group 1108"/>
            <p:cNvGrpSpPr/>
            <p:nvPr/>
          </p:nvGrpSpPr>
          <p:grpSpPr>
            <a:xfrm>
              <a:off x="6752448" y="1815489"/>
              <a:ext cx="1080000" cy="1080000"/>
              <a:chOff x="3156515" y="2692150"/>
              <a:chExt cx="1080000" cy="1080000"/>
            </a:xfrm>
          </p:grpSpPr>
          <p:grpSp>
            <p:nvGrpSpPr>
              <p:cNvPr id="1111" name="Group 111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123" name="Rectangle 1122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124" name="Straight Connector 112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Straight Connector 112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Straight Connector 112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Straight Connector 112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Straight Connector 112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2" name="Group 111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21" name="Straight Connector 112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Straight Connector 112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3" name="Group 111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9" name="Straight Connector 111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0" name="Straight Connector 111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4" name="Group 111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7" name="Straight Connector 1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8" name="Straight Connector 1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5" name="Oval 111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6" name="Oval 111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10" name="Oval 1109"/>
            <p:cNvSpPr/>
            <p:nvPr/>
          </p:nvSpPr>
          <p:spPr>
            <a:xfrm>
              <a:off x="6804494" y="220241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0" name="Group 1129"/>
          <p:cNvGrpSpPr/>
          <p:nvPr/>
        </p:nvGrpSpPr>
        <p:grpSpPr>
          <a:xfrm>
            <a:off x="7538160" y="1833103"/>
            <a:ext cx="534600" cy="588060"/>
            <a:chOff x="10476656" y="1799486"/>
            <a:chExt cx="1080000" cy="1080000"/>
          </a:xfrm>
        </p:grpSpPr>
        <p:grpSp>
          <p:nvGrpSpPr>
            <p:cNvPr id="1417" name="Group 1416"/>
            <p:cNvGrpSpPr/>
            <p:nvPr/>
          </p:nvGrpSpPr>
          <p:grpSpPr>
            <a:xfrm>
              <a:off x="10476656" y="1799486"/>
              <a:ext cx="1080000" cy="1080000"/>
              <a:chOff x="3156515" y="2692150"/>
              <a:chExt cx="1080000" cy="1080000"/>
            </a:xfrm>
          </p:grpSpPr>
          <p:grpSp>
            <p:nvGrpSpPr>
              <p:cNvPr id="1419" name="Group 1418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431" name="Rectangle 1430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432" name="Straight Connector 1431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3" name="Straight Connector 1432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4" name="Straight Connector 1433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5" name="Straight Connector 1434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6" name="Straight Connector 1435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0" name="Group 1419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9" name="Straight Connector 14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0" name="Straight Connector 14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1" name="Group 1420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7" name="Straight Connector 142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8" name="Straight Connector 142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2" name="Group 1421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5" name="Straight Connector 142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6" name="Straight Connector 142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3" name="Oval 1422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24" name="Oval 1423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418" name="Oval 1417"/>
            <p:cNvSpPr/>
            <p:nvPr/>
          </p:nvSpPr>
          <p:spPr>
            <a:xfrm>
              <a:off x="11252679" y="218378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437" name="Straight Connector 1436"/>
          <p:cNvCxnSpPr>
            <a:stCxn id="17" idx="2"/>
            <a:endCxn id="475" idx="0"/>
          </p:cNvCxnSpPr>
          <p:nvPr/>
        </p:nvCxnSpPr>
        <p:spPr>
          <a:xfrm flipH="1">
            <a:off x="1305546" y="1454009"/>
            <a:ext cx="3406598" cy="39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" name="Straight Connector 1437"/>
          <p:cNvCxnSpPr>
            <a:endCxn id="783" idx="0"/>
          </p:cNvCxnSpPr>
          <p:nvPr/>
        </p:nvCxnSpPr>
        <p:spPr>
          <a:xfrm flipH="1">
            <a:off x="3543990" y="1396914"/>
            <a:ext cx="1201602" cy="459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9" name="Straight Connector 1438"/>
          <p:cNvCxnSpPr>
            <a:stCxn id="17" idx="2"/>
            <a:endCxn id="1123" idx="0"/>
          </p:cNvCxnSpPr>
          <p:nvPr/>
        </p:nvCxnSpPr>
        <p:spPr>
          <a:xfrm>
            <a:off x="4712144" y="1454009"/>
            <a:ext cx="978420" cy="377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0" name="Straight Connector 1439"/>
          <p:cNvCxnSpPr>
            <a:stCxn id="17" idx="2"/>
            <a:endCxn id="1431" idx="0"/>
          </p:cNvCxnSpPr>
          <p:nvPr/>
        </p:nvCxnSpPr>
        <p:spPr>
          <a:xfrm>
            <a:off x="4712144" y="1454009"/>
            <a:ext cx="3093315" cy="37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" name="TextBox 1442"/>
          <p:cNvSpPr txBox="1"/>
          <p:nvPr/>
        </p:nvSpPr>
        <p:spPr>
          <a:xfrm>
            <a:off x="6453825" y="1202870"/>
            <a:ext cx="1223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O’s choice</a:t>
            </a:r>
            <a:endParaRPr lang="en-NZ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103" y="4049837"/>
            <a:ext cx="365139" cy="401653"/>
            <a:chOff x="507" y="2892200"/>
            <a:chExt cx="1080000" cy="1080000"/>
          </a:xfrm>
        </p:grpSpPr>
        <p:grpSp>
          <p:nvGrpSpPr>
            <p:cNvPr id="363" name="Group 362"/>
            <p:cNvGrpSpPr/>
            <p:nvPr/>
          </p:nvGrpSpPr>
          <p:grpSpPr>
            <a:xfrm>
              <a:off x="507" y="2892200"/>
              <a:ext cx="1080000" cy="1080000"/>
              <a:chOff x="467544" y="1586301"/>
              <a:chExt cx="1080000" cy="1080000"/>
            </a:xfrm>
          </p:grpSpPr>
          <p:grpSp>
            <p:nvGrpSpPr>
              <p:cNvPr id="365" name="Group 364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69" name="Group 36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71" name="Group 3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83" name="Rectangle 3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84" name="Straight Connector 38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Straight Connector 3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6" name="Straight Connector 3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Straight Connector 3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Straight Connector 3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2" name="Group 3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81" name="Straight Connector 3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2" name="Straight Connector 3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3" name="Group 3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9" name="Straight Connector 3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0" name="Straight Connector 3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4" name="Group 3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7" name="Straight Connector 3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Straight Connector 3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5" name="Oval 3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6" name="Oval 3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70" name="Oval 36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66" name="Group 365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4" name="Oval 363"/>
            <p:cNvSpPr/>
            <p:nvPr/>
          </p:nvSpPr>
          <p:spPr>
            <a:xfrm>
              <a:off x="51587" y="32787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3607" y="4055375"/>
            <a:ext cx="365139" cy="401653"/>
            <a:chOff x="1375515" y="2924329"/>
            <a:chExt cx="1080000" cy="1080000"/>
          </a:xfrm>
        </p:grpSpPr>
        <p:grpSp>
          <p:nvGrpSpPr>
            <p:cNvPr id="337" name="Group 336"/>
            <p:cNvGrpSpPr/>
            <p:nvPr/>
          </p:nvGrpSpPr>
          <p:grpSpPr>
            <a:xfrm>
              <a:off x="1375515" y="2924329"/>
              <a:ext cx="1080000" cy="1080000"/>
              <a:chOff x="467544" y="1586301"/>
              <a:chExt cx="1080000" cy="1080000"/>
            </a:xfrm>
          </p:grpSpPr>
          <p:grpSp>
            <p:nvGrpSpPr>
              <p:cNvPr id="339" name="Group 338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43" name="Group 34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45" name="Group 34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57" name="Rectangle 35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58" name="Straight Connector 35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9" name="Straight Connector 35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0" name="Straight Connector 35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Straight Connector 36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Straight Connector 36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6" name="Group 34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5" name="Straight Connector 3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6" name="Straight Connector 3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7" name="Group 34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3" name="Straight Connector 3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Connector 3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8" name="Group 34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1" name="Straight Connector 3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Connector 3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49" name="Oval 34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0" name="Oval 34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44" name="Oval 34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40" name="Group 339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8" name="Oval 337"/>
            <p:cNvSpPr/>
            <p:nvPr/>
          </p:nvSpPr>
          <p:spPr>
            <a:xfrm>
              <a:off x="2131627" y="3301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60890" y="4055375"/>
            <a:ext cx="365139" cy="401653"/>
            <a:chOff x="3807676" y="2924323"/>
            <a:chExt cx="1080000" cy="1080000"/>
          </a:xfrm>
        </p:grpSpPr>
        <p:grpSp>
          <p:nvGrpSpPr>
            <p:cNvPr id="251" name="Group 250"/>
            <p:cNvGrpSpPr/>
            <p:nvPr/>
          </p:nvGrpSpPr>
          <p:grpSpPr>
            <a:xfrm>
              <a:off x="3807676" y="2924323"/>
              <a:ext cx="1080000" cy="1080000"/>
              <a:chOff x="2756075" y="1586295"/>
              <a:chExt cx="1080000" cy="1080000"/>
            </a:xfrm>
          </p:grpSpPr>
          <p:grpSp>
            <p:nvGrpSpPr>
              <p:cNvPr id="253" name="Group 252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59" name="Group 25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71" name="Rectangle 27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72" name="Straight Connector 271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Straight Connector 27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Straight Connector 27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Straight Connector 27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Straight Connector 27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Group 25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9" name="Straight Connector 26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Straight Connector 26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1" name="Group 26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7" name="Straight Connector 26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Straight Connector 26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5" name="Straight Connector 26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3" name="Oval 26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4" name="Oval 26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58" name="Oval 257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2" name="Oval 251"/>
            <p:cNvSpPr/>
            <p:nvPr/>
          </p:nvSpPr>
          <p:spPr>
            <a:xfrm>
              <a:off x="4563335" y="2962418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86172" y="4058450"/>
            <a:ext cx="365139" cy="401653"/>
            <a:chOff x="5064176" y="2913533"/>
            <a:chExt cx="1080000" cy="1080000"/>
          </a:xfrm>
        </p:grpSpPr>
        <p:grpSp>
          <p:nvGrpSpPr>
            <p:cNvPr id="225" name="Group 224"/>
            <p:cNvGrpSpPr/>
            <p:nvPr/>
          </p:nvGrpSpPr>
          <p:grpSpPr>
            <a:xfrm>
              <a:off x="5064176" y="2913533"/>
              <a:ext cx="1080000" cy="1080000"/>
              <a:chOff x="2756075" y="1586295"/>
              <a:chExt cx="1080000" cy="108000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31" name="Group 230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33" name="Group 23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45" name="Rectangle 24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46" name="Straight Connector 245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Straight Connector 24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Straight Connector 24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Straight Connector 24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Straight Connector 24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Group 23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3" name="Straight Connector 24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Straight Connector 24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1" name="Straight Connector 24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Straight Connector 24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6" name="Group 23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39" name="Straight Connector 23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Straight Connector 23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7" name="Oval 23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32" name="Oval 231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6" name="Oval 225"/>
            <p:cNvSpPr/>
            <p:nvPr/>
          </p:nvSpPr>
          <p:spPr>
            <a:xfrm>
              <a:off x="5818421" y="3296285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24695" y="4055375"/>
            <a:ext cx="365139" cy="401653"/>
            <a:chOff x="6728985" y="2822963"/>
            <a:chExt cx="1080000" cy="1080000"/>
          </a:xfrm>
        </p:grpSpPr>
        <p:grpSp>
          <p:nvGrpSpPr>
            <p:cNvPr id="139" name="Group 138"/>
            <p:cNvGrpSpPr/>
            <p:nvPr/>
          </p:nvGrpSpPr>
          <p:grpSpPr>
            <a:xfrm>
              <a:off x="6728985" y="2822963"/>
              <a:ext cx="1080000" cy="1080000"/>
              <a:chOff x="6156176" y="1518416"/>
              <a:chExt cx="1080000" cy="1080000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45" name="Group 144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47" name="Group 14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8" name="Group 14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Group 14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1" name="Oval 15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46" name="Oval 145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0" name="Oval 139"/>
            <p:cNvSpPr/>
            <p:nvPr/>
          </p:nvSpPr>
          <p:spPr>
            <a:xfrm>
              <a:off x="7495417" y="2888013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86749" y="4055375"/>
            <a:ext cx="365139" cy="401653"/>
            <a:chOff x="8064000" y="2779557"/>
            <a:chExt cx="1080000" cy="1080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8064000" y="2779557"/>
              <a:ext cx="1080000" cy="1080000"/>
              <a:chOff x="6156176" y="1518416"/>
              <a:chExt cx="1080000" cy="1080000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1" name="Group 12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" name="Oval 12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0" name="Oval 11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" name="Oval 113"/>
            <p:cNvSpPr/>
            <p:nvPr/>
          </p:nvSpPr>
          <p:spPr>
            <a:xfrm>
              <a:off x="8132805" y="3175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3" name="Straight Connector 42"/>
          <p:cNvCxnSpPr>
            <a:stCxn id="431" idx="2"/>
            <a:endCxn id="271" idx="0"/>
          </p:cNvCxnSpPr>
          <p:nvPr/>
        </p:nvCxnSpPr>
        <p:spPr>
          <a:xfrm flipH="1">
            <a:off x="1143459" y="3450672"/>
            <a:ext cx="175894" cy="604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1" idx="2"/>
            <a:endCxn id="245" idx="0"/>
          </p:cNvCxnSpPr>
          <p:nvPr/>
        </p:nvCxnSpPr>
        <p:spPr>
          <a:xfrm>
            <a:off x="1319353" y="3450672"/>
            <a:ext cx="249388" cy="6077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55" idx="2"/>
            <a:endCxn id="159" idx="0"/>
          </p:cNvCxnSpPr>
          <p:nvPr/>
        </p:nvCxnSpPr>
        <p:spPr>
          <a:xfrm flipH="1">
            <a:off x="2007264" y="3457936"/>
            <a:ext cx="232749" cy="597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55" idx="2"/>
            <a:endCxn id="133" idx="0"/>
          </p:cNvCxnSpPr>
          <p:nvPr/>
        </p:nvCxnSpPr>
        <p:spPr>
          <a:xfrm>
            <a:off x="2240013" y="3457936"/>
            <a:ext cx="229305" cy="5974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7" idx="2"/>
            <a:endCxn id="383" idx="0"/>
          </p:cNvCxnSpPr>
          <p:nvPr/>
        </p:nvCxnSpPr>
        <p:spPr>
          <a:xfrm flipH="1">
            <a:off x="202672" y="3445862"/>
            <a:ext cx="245912" cy="603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7" idx="2"/>
            <a:endCxn id="357" idx="0"/>
          </p:cNvCxnSpPr>
          <p:nvPr/>
        </p:nvCxnSpPr>
        <p:spPr>
          <a:xfrm>
            <a:off x="448584" y="3445862"/>
            <a:ext cx="217592" cy="60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6" name="Group 485"/>
          <p:cNvGrpSpPr/>
          <p:nvPr/>
        </p:nvGrpSpPr>
        <p:grpSpPr>
          <a:xfrm>
            <a:off x="2839639" y="4062632"/>
            <a:ext cx="365139" cy="401653"/>
            <a:chOff x="2703742" y="3284984"/>
            <a:chExt cx="1080000" cy="1080000"/>
          </a:xfrm>
        </p:grpSpPr>
        <p:grpSp>
          <p:nvGrpSpPr>
            <p:cNvPr id="671" name="Group 670"/>
            <p:cNvGrpSpPr/>
            <p:nvPr/>
          </p:nvGrpSpPr>
          <p:grpSpPr>
            <a:xfrm>
              <a:off x="2703742" y="3284984"/>
              <a:ext cx="1080000" cy="1080000"/>
              <a:chOff x="3480662" y="1842699"/>
              <a:chExt cx="1080000" cy="1080000"/>
            </a:xfrm>
          </p:grpSpPr>
          <p:grpSp>
            <p:nvGrpSpPr>
              <p:cNvPr id="673" name="Group 672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77" name="Group 676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79" name="Group 67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91" name="Rectangle 69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92" name="Straight Connector 69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6" name="Straight Connector 69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9" name="Straight Connector 68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Straight Connector 68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1" name="Group 68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7" name="Straight Connector 68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8" name="Straight Connector 68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2" name="Group 68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5" name="Straight Connector 6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6" name="Straight Connector 6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83" name="Oval 68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84" name="Oval 68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78" name="Oval 677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74" name="Group 673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75" name="Straight Connector 67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2" name="Oval 671"/>
            <p:cNvSpPr/>
            <p:nvPr/>
          </p:nvSpPr>
          <p:spPr>
            <a:xfrm>
              <a:off x="3109428" y="3340827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3308103" y="4080572"/>
            <a:ext cx="365139" cy="401653"/>
            <a:chOff x="2873677" y="3110424"/>
            <a:chExt cx="534600" cy="534600"/>
          </a:xfrm>
        </p:grpSpPr>
        <p:grpSp>
          <p:nvGrpSpPr>
            <p:cNvPr id="645" name="Group 644"/>
            <p:cNvGrpSpPr/>
            <p:nvPr/>
          </p:nvGrpSpPr>
          <p:grpSpPr>
            <a:xfrm>
              <a:off x="2873677" y="3110424"/>
              <a:ext cx="534600" cy="534600"/>
              <a:chOff x="3480662" y="1842699"/>
              <a:chExt cx="1080000" cy="1080000"/>
            </a:xfrm>
          </p:grpSpPr>
          <p:grpSp>
            <p:nvGrpSpPr>
              <p:cNvPr id="647" name="Group 646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51" name="Group 650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53" name="Group 65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65" name="Rectangle 66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66" name="Straight Connector 66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Straight Connector 66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Straight Connector 66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Straight Connector 66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Straight Connector 66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4" name="Group 65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3" name="Straight Connector 66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4" name="Straight Connector 66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5" name="Group 65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1" name="Straight Connector 66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Straight Connector 66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6" name="Group 65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59" name="Straight Connector 6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0" name="Straight Connector 6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57" name="Oval 65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58" name="Oval 65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2" name="Oval 651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48" name="Group 647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49" name="Straight Connector 64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46" name="Oval 645"/>
            <p:cNvSpPr/>
            <p:nvPr/>
          </p:nvSpPr>
          <p:spPr>
            <a:xfrm>
              <a:off x="3223124" y="3304260"/>
              <a:ext cx="124740" cy="12474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9" name="Group 488"/>
          <p:cNvGrpSpPr/>
          <p:nvPr/>
        </p:nvGrpSpPr>
        <p:grpSpPr>
          <a:xfrm>
            <a:off x="4334838" y="4069409"/>
            <a:ext cx="365139" cy="401653"/>
            <a:chOff x="7012759" y="3253514"/>
            <a:chExt cx="1080000" cy="1080000"/>
          </a:xfrm>
        </p:grpSpPr>
        <p:grpSp>
          <p:nvGrpSpPr>
            <p:cNvPr id="589" name="Group 588"/>
            <p:cNvGrpSpPr/>
            <p:nvPr/>
          </p:nvGrpSpPr>
          <p:grpSpPr>
            <a:xfrm>
              <a:off x="7012759" y="3253514"/>
              <a:ext cx="1080000" cy="1080000"/>
              <a:chOff x="6136369" y="1803685"/>
              <a:chExt cx="1080000" cy="1080000"/>
            </a:xfrm>
          </p:grpSpPr>
          <p:grpSp>
            <p:nvGrpSpPr>
              <p:cNvPr id="591" name="Group 590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95" name="Group 594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97" name="Group 59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09" name="Rectangle 60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10" name="Straight Connector 60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1" name="Straight Connector 61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2" name="Straight Connector 61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3" name="Straight Connector 61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Straight Connector 61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8" name="Group 59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7" name="Straight Connector 6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8" name="Straight Connector 6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9" name="Group 59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5" name="Straight Connector 6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6" name="Straight Connector 6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0" name="Group 59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3" name="Straight Connector 6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4" name="Straight Connector 6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1" name="Oval 60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2" name="Oval 60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96" name="Oval 595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92" name="Group 591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0" name="Oval 589"/>
            <p:cNvSpPr/>
            <p:nvPr/>
          </p:nvSpPr>
          <p:spPr>
            <a:xfrm>
              <a:off x="7044340" y="3630324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3846973" y="4062224"/>
            <a:ext cx="365139" cy="401653"/>
            <a:chOff x="5586212" y="3254973"/>
            <a:chExt cx="1080000" cy="1080000"/>
          </a:xfrm>
        </p:grpSpPr>
        <p:grpSp>
          <p:nvGrpSpPr>
            <p:cNvPr id="563" name="Group 562"/>
            <p:cNvGrpSpPr/>
            <p:nvPr/>
          </p:nvGrpSpPr>
          <p:grpSpPr>
            <a:xfrm>
              <a:off x="5586212" y="3254973"/>
              <a:ext cx="1080000" cy="1080000"/>
              <a:chOff x="6136369" y="1803685"/>
              <a:chExt cx="1080000" cy="1080000"/>
            </a:xfrm>
          </p:grpSpPr>
          <p:grpSp>
            <p:nvGrpSpPr>
              <p:cNvPr id="565" name="Group 564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69" name="Group 568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71" name="Group 5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583" name="Rectangle 5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584" name="Straight Connector 58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5" name="Straight Connector 5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6" name="Straight Connector 5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7" name="Straight Connector 5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8" name="Straight Connector 5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2" name="Group 5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81" name="Straight Connector 5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2" name="Straight Connector 5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3" name="Group 5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9" name="Straight Connector 5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0" name="Straight Connector 5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4" name="Group 5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7" name="Straight Connector 5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Straight Connector 5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75" name="Oval 5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76" name="Oval 5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70" name="Oval 569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66" name="Group 565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67" name="Straight Connector 5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4" name="Oval 563"/>
            <p:cNvSpPr/>
            <p:nvPr/>
          </p:nvSpPr>
          <p:spPr>
            <a:xfrm>
              <a:off x="5984218" y="3297812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96" name="Straight Connector 495"/>
          <p:cNvCxnSpPr>
            <a:stCxn id="739" idx="2"/>
            <a:endCxn id="609" idx="0"/>
          </p:cNvCxnSpPr>
          <p:nvPr/>
        </p:nvCxnSpPr>
        <p:spPr>
          <a:xfrm>
            <a:off x="4236328" y="3451875"/>
            <a:ext cx="281079" cy="617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>
            <a:stCxn id="739" idx="2"/>
            <a:endCxn id="583" idx="0"/>
          </p:cNvCxnSpPr>
          <p:nvPr/>
        </p:nvCxnSpPr>
        <p:spPr>
          <a:xfrm flipH="1">
            <a:off x="4029542" y="3451875"/>
            <a:ext cx="206786" cy="610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>
            <a:stCxn id="715" idx="2"/>
            <a:endCxn id="665" idx="0"/>
          </p:cNvCxnSpPr>
          <p:nvPr/>
        </p:nvCxnSpPr>
        <p:spPr>
          <a:xfrm>
            <a:off x="3480956" y="3462750"/>
            <a:ext cx="9716" cy="6178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>
            <a:stCxn id="715" idx="2"/>
            <a:endCxn id="672" idx="0"/>
          </p:cNvCxnSpPr>
          <p:nvPr/>
        </p:nvCxnSpPr>
        <p:spPr>
          <a:xfrm flipH="1">
            <a:off x="3019398" y="3462750"/>
            <a:ext cx="461558" cy="62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4" name="Group 793"/>
          <p:cNvGrpSpPr>
            <a:grpSpLocks noChangeAspect="1"/>
          </p:cNvGrpSpPr>
          <p:nvPr/>
        </p:nvGrpSpPr>
        <p:grpSpPr>
          <a:xfrm>
            <a:off x="5541843" y="4050061"/>
            <a:ext cx="365139" cy="401653"/>
            <a:chOff x="3635899" y="3158520"/>
            <a:chExt cx="1080000" cy="1080000"/>
          </a:xfrm>
        </p:grpSpPr>
        <p:grpSp>
          <p:nvGrpSpPr>
            <p:cNvPr id="1011" name="Group 1010"/>
            <p:cNvGrpSpPr/>
            <p:nvPr/>
          </p:nvGrpSpPr>
          <p:grpSpPr>
            <a:xfrm>
              <a:off x="3635899" y="3158520"/>
              <a:ext cx="1080000" cy="1080000"/>
              <a:chOff x="3378920" y="1889583"/>
              <a:chExt cx="1080000" cy="1080000"/>
            </a:xfrm>
          </p:grpSpPr>
          <p:grpSp>
            <p:nvGrpSpPr>
              <p:cNvPr id="1013" name="Group 1012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1017" name="Group 1016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019" name="Group 101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31" name="Rectangle 103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32" name="Straight Connector 103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3" name="Straight Connector 103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4" name="Straight Connector 103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5" name="Straight Connector 103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6" name="Straight Connector 103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0" name="Group 101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9" name="Straight Connector 10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Straight Connector 10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1" name="Group 102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7" name="Straight Connector 10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Straight Connector 10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2" name="Group 102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5" name="Straight Connector 102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6" name="Straight Connector 102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23" name="Oval 102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24" name="Oval 102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018" name="Oval 1017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14" name="Group 1013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015" name="Straight Connector 101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Straight Connector 101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2" name="Oval 1011"/>
            <p:cNvSpPr/>
            <p:nvPr/>
          </p:nvSpPr>
          <p:spPr>
            <a:xfrm>
              <a:off x="4412891" y="3552054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5" name="Group 794"/>
          <p:cNvGrpSpPr>
            <a:grpSpLocks noChangeAspect="1"/>
          </p:cNvGrpSpPr>
          <p:nvPr/>
        </p:nvGrpSpPr>
        <p:grpSpPr>
          <a:xfrm>
            <a:off x="5984485" y="4050061"/>
            <a:ext cx="365139" cy="401653"/>
            <a:chOff x="5366807" y="3236981"/>
            <a:chExt cx="1080000" cy="1080000"/>
          </a:xfrm>
        </p:grpSpPr>
        <p:grpSp>
          <p:nvGrpSpPr>
            <p:cNvPr id="985" name="Group 984"/>
            <p:cNvGrpSpPr/>
            <p:nvPr/>
          </p:nvGrpSpPr>
          <p:grpSpPr>
            <a:xfrm>
              <a:off x="5366807" y="3236981"/>
              <a:ext cx="1080000" cy="1080000"/>
              <a:chOff x="5652120" y="1961967"/>
              <a:chExt cx="1080000" cy="1080000"/>
            </a:xfrm>
          </p:grpSpPr>
          <p:grpSp>
            <p:nvGrpSpPr>
              <p:cNvPr id="987" name="Group 986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91" name="Group 990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93" name="Group 99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05" name="Rectangle 100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06" name="Straight Connector 100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Straight Connector 100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Straight Connector 100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9" name="Straight Connector 100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0" name="Straight Connector 100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4" name="Group 99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3" name="Straight Connector 10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Straight Connector 10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5" name="Group 99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1" name="Straight Connector 10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2" name="Straight Connector 10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99" name="Straight Connector 99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0" name="Straight Connector 99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7" name="Oval 99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98" name="Oval 99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92" name="Oval 991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88" name="Group 987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89" name="Straight Connector 98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Straight Connector 98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86" name="Oval 985"/>
            <p:cNvSpPr/>
            <p:nvPr/>
          </p:nvSpPr>
          <p:spPr>
            <a:xfrm>
              <a:off x="5774180" y="32863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6" name="Group 795"/>
          <p:cNvGrpSpPr>
            <a:grpSpLocks noChangeAspect="1"/>
          </p:cNvGrpSpPr>
          <p:nvPr/>
        </p:nvGrpSpPr>
        <p:grpSpPr>
          <a:xfrm>
            <a:off x="5099201" y="4050061"/>
            <a:ext cx="365139" cy="401653"/>
            <a:chOff x="2451323" y="3138057"/>
            <a:chExt cx="1080000" cy="1080000"/>
          </a:xfrm>
        </p:grpSpPr>
        <p:grpSp>
          <p:nvGrpSpPr>
            <p:cNvPr id="959" name="Group 958"/>
            <p:cNvGrpSpPr/>
            <p:nvPr/>
          </p:nvGrpSpPr>
          <p:grpSpPr>
            <a:xfrm>
              <a:off x="2451323" y="3138057"/>
              <a:ext cx="1080000" cy="1080000"/>
              <a:chOff x="3378920" y="1889583"/>
              <a:chExt cx="1080000" cy="1080000"/>
            </a:xfrm>
          </p:grpSpPr>
          <p:grpSp>
            <p:nvGrpSpPr>
              <p:cNvPr id="961" name="Group 960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65" name="Group 964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67" name="Group 96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79" name="Rectangle 97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80" name="Straight Connector 97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1" name="Straight Connector 98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Straight Connector 98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Straight Connector 98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Straight Connector 98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8" name="Group 96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7" name="Straight Connector 9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8" name="Straight Connector 9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9" name="Group 96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5" name="Straight Connector 97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6" name="Straight Connector 97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0" name="Group 96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3" name="Straight Connector 97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4" name="Straight Connector 97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71" name="Oval 97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72" name="Oval 97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66" name="Oval 965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62" name="Group 961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63" name="Straight Connector 96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Straight Connector 96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0" name="Oval 959"/>
            <p:cNvSpPr/>
            <p:nvPr/>
          </p:nvSpPr>
          <p:spPr>
            <a:xfrm>
              <a:off x="2865324" y="320219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7" name="Group 796"/>
          <p:cNvGrpSpPr>
            <a:grpSpLocks noChangeAspect="1"/>
          </p:cNvGrpSpPr>
          <p:nvPr/>
        </p:nvGrpSpPr>
        <p:grpSpPr>
          <a:xfrm>
            <a:off x="6476309" y="4050061"/>
            <a:ext cx="365139" cy="401653"/>
            <a:chOff x="6584803" y="3237421"/>
            <a:chExt cx="1080000" cy="1080000"/>
          </a:xfrm>
        </p:grpSpPr>
        <p:grpSp>
          <p:nvGrpSpPr>
            <p:cNvPr id="933" name="Group 932"/>
            <p:cNvGrpSpPr/>
            <p:nvPr/>
          </p:nvGrpSpPr>
          <p:grpSpPr>
            <a:xfrm>
              <a:off x="6584803" y="3237421"/>
              <a:ext cx="1080000" cy="1080000"/>
              <a:chOff x="5652120" y="1961967"/>
              <a:chExt cx="1080000" cy="1080000"/>
            </a:xfrm>
          </p:grpSpPr>
          <p:grpSp>
            <p:nvGrpSpPr>
              <p:cNvPr id="935" name="Group 934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39" name="Group 938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41" name="Group 94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53" name="Rectangle 95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54" name="Straight Connector 95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5" name="Straight Connector 95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6" name="Straight Connector 95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7" name="Straight Connector 95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8" name="Straight Connector 95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2" name="Group 94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51" name="Straight Connector 9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Straight Connector 9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3" name="Group 94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9" name="Straight Connector 94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0" name="Straight Connector 94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4" name="Group 94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7" name="Straight Connector 94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8" name="Straight Connector 94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45" name="Oval 94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46" name="Oval 94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0" name="Oval 939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36" name="Group 935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37" name="Straight Connector 93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8" name="Straight Connector 93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34" name="Oval 933"/>
            <p:cNvSpPr/>
            <p:nvPr/>
          </p:nvSpPr>
          <p:spPr>
            <a:xfrm>
              <a:off x="7367991" y="3285866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805" name="Straight Connector 804"/>
          <p:cNvCxnSpPr>
            <a:cxnSpLocks noChangeAspect="1"/>
            <a:stCxn id="1103" idx="2"/>
            <a:endCxn id="979" idx="0"/>
          </p:cNvCxnSpPr>
          <p:nvPr/>
        </p:nvCxnSpPr>
        <p:spPr>
          <a:xfrm flipH="1">
            <a:off x="5281770" y="3413454"/>
            <a:ext cx="266774" cy="6366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Straight Connector 805"/>
          <p:cNvCxnSpPr>
            <a:cxnSpLocks noChangeAspect="1"/>
            <a:stCxn id="1103" idx="2"/>
            <a:endCxn id="1031" idx="0"/>
          </p:cNvCxnSpPr>
          <p:nvPr/>
        </p:nvCxnSpPr>
        <p:spPr>
          <a:xfrm>
            <a:off x="5548544" y="3413454"/>
            <a:ext cx="175868" cy="636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Straight Connector 808"/>
          <p:cNvCxnSpPr>
            <a:cxnSpLocks noChangeAspect="1"/>
            <a:stCxn id="1079" idx="2"/>
            <a:endCxn id="1005" idx="0"/>
          </p:cNvCxnSpPr>
          <p:nvPr/>
        </p:nvCxnSpPr>
        <p:spPr>
          <a:xfrm flipH="1">
            <a:off x="6167054" y="3409368"/>
            <a:ext cx="132037" cy="6406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Straight Connector 809"/>
          <p:cNvCxnSpPr>
            <a:cxnSpLocks noChangeAspect="1"/>
            <a:stCxn id="1079" idx="2"/>
            <a:endCxn id="953" idx="0"/>
          </p:cNvCxnSpPr>
          <p:nvPr/>
        </p:nvCxnSpPr>
        <p:spPr>
          <a:xfrm>
            <a:off x="6299091" y="3409368"/>
            <a:ext cx="359787" cy="640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4" name="Group 1133"/>
          <p:cNvGrpSpPr/>
          <p:nvPr/>
        </p:nvGrpSpPr>
        <p:grpSpPr>
          <a:xfrm>
            <a:off x="7321443" y="4061927"/>
            <a:ext cx="365139" cy="401653"/>
            <a:chOff x="3322335" y="3098719"/>
            <a:chExt cx="1080000" cy="1080000"/>
          </a:xfrm>
        </p:grpSpPr>
        <p:grpSp>
          <p:nvGrpSpPr>
            <p:cNvPr id="1319" name="Group 1318"/>
            <p:cNvGrpSpPr/>
            <p:nvPr/>
          </p:nvGrpSpPr>
          <p:grpSpPr>
            <a:xfrm>
              <a:off x="3322335" y="3098719"/>
              <a:ext cx="1080000" cy="1080000"/>
              <a:chOff x="3714126" y="1797842"/>
              <a:chExt cx="1080000" cy="1080000"/>
            </a:xfrm>
          </p:grpSpPr>
          <p:grpSp>
            <p:nvGrpSpPr>
              <p:cNvPr id="1321" name="Group 1320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325" name="Group 1324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27" name="Group 132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9" name="Rectangle 133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0" name="Straight Connector 133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1" name="Straight Connector 134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2" name="Straight Connector 134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Straight Connector 134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Straight Connector 134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8" name="Group 132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7" name="Straight Connector 133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8" name="Straight Connector 133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9" name="Group 132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5" name="Straight Connector 133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6" name="Straight Connector 133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30" name="Group 132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3" name="Straight Connector 133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4" name="Straight Connector 133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31" name="Oval 133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32" name="Oval 133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26" name="Oval 1325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22" name="Group 1321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323" name="Straight Connector 132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4" name="Straight Connector 132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20" name="Oval 1319"/>
            <p:cNvSpPr/>
            <p:nvPr/>
          </p:nvSpPr>
          <p:spPr>
            <a:xfrm>
              <a:off x="3721378" y="3139524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5" name="Group 1134"/>
          <p:cNvGrpSpPr/>
          <p:nvPr/>
        </p:nvGrpSpPr>
        <p:grpSpPr>
          <a:xfrm>
            <a:off x="7846349" y="4061927"/>
            <a:ext cx="365139" cy="401653"/>
            <a:chOff x="4609920" y="3080732"/>
            <a:chExt cx="1080000" cy="1080000"/>
          </a:xfrm>
        </p:grpSpPr>
        <p:grpSp>
          <p:nvGrpSpPr>
            <p:cNvPr id="1293" name="Group 1292"/>
            <p:cNvGrpSpPr/>
            <p:nvPr/>
          </p:nvGrpSpPr>
          <p:grpSpPr>
            <a:xfrm>
              <a:off x="4609920" y="3080732"/>
              <a:ext cx="1080000" cy="1080000"/>
              <a:chOff x="3714126" y="1797842"/>
              <a:chExt cx="1080000" cy="1080000"/>
            </a:xfrm>
          </p:grpSpPr>
          <p:grpSp>
            <p:nvGrpSpPr>
              <p:cNvPr id="1295" name="Group 1294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99" name="Group 1298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01" name="Group 130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13" name="Rectangle 131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14" name="Straight Connector 131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5" name="Straight Connector 131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6" name="Straight Connector 131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7" name="Straight Connector 131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8" name="Straight Connector 131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2" name="Group 130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1" name="Straight Connector 131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2" name="Straight Connector 131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3" name="Group 130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9" name="Straight Connector 130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0" name="Straight Connector 130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4" name="Group 130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7" name="Straight Connector 13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8" name="Straight Connector 13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05" name="Oval 130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6" name="Oval 130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00" name="Oval 1299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96" name="Group 1295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97" name="Straight Connector 129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8" name="Straight Connector 129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4" name="Oval 1293"/>
            <p:cNvSpPr/>
            <p:nvPr/>
          </p:nvSpPr>
          <p:spPr>
            <a:xfrm>
              <a:off x="4653741" y="3498849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8268129" y="4061927"/>
            <a:ext cx="365139" cy="401653"/>
            <a:chOff x="6072832" y="3086438"/>
            <a:chExt cx="1080000" cy="1080000"/>
          </a:xfrm>
        </p:grpSpPr>
        <p:grpSp>
          <p:nvGrpSpPr>
            <p:cNvPr id="1267" name="Group 1266"/>
            <p:cNvGrpSpPr/>
            <p:nvPr/>
          </p:nvGrpSpPr>
          <p:grpSpPr>
            <a:xfrm>
              <a:off x="6072832" y="3086438"/>
              <a:ext cx="1080000" cy="1080000"/>
              <a:chOff x="6588224" y="1977243"/>
              <a:chExt cx="1080000" cy="1080000"/>
            </a:xfrm>
          </p:grpSpPr>
          <p:grpSp>
            <p:nvGrpSpPr>
              <p:cNvPr id="1269" name="Group 1268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73" name="Group 1272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75" name="Group 127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87" name="Rectangle 128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88" name="Straight Connector 1287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9" name="Straight Connector 128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0" name="Straight Connector 128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1" name="Straight Connector 129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2" name="Straight Connector 129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6" name="Group 127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5" name="Straight Connector 12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Straight Connector 12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7" name="Group 127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3" name="Straight Connector 128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4" name="Straight Connector 128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8" name="Group 127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1" name="Straight Connector 12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2" name="Straight Connector 12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79" name="Oval 127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80" name="Oval 127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74" name="Oval 1273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70" name="Group 1269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71" name="Straight Connector 12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2" name="Straight Connector 12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68" name="Oval 1267"/>
            <p:cNvSpPr/>
            <p:nvPr/>
          </p:nvSpPr>
          <p:spPr>
            <a:xfrm>
              <a:off x="6480205" y="313335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7" name="Group 1136"/>
          <p:cNvGrpSpPr/>
          <p:nvPr/>
        </p:nvGrpSpPr>
        <p:grpSpPr>
          <a:xfrm>
            <a:off x="8759953" y="4061927"/>
            <a:ext cx="365139" cy="401653"/>
            <a:chOff x="7399997" y="3057243"/>
            <a:chExt cx="1080000" cy="1080000"/>
          </a:xfrm>
        </p:grpSpPr>
        <p:grpSp>
          <p:nvGrpSpPr>
            <p:cNvPr id="1241" name="Group 1240"/>
            <p:cNvGrpSpPr/>
            <p:nvPr/>
          </p:nvGrpSpPr>
          <p:grpSpPr>
            <a:xfrm>
              <a:off x="7399997" y="3057243"/>
              <a:ext cx="1080000" cy="1080000"/>
              <a:chOff x="6588224" y="1977243"/>
              <a:chExt cx="1080000" cy="1080000"/>
            </a:xfrm>
          </p:grpSpPr>
          <p:grpSp>
            <p:nvGrpSpPr>
              <p:cNvPr id="1243" name="Group 1242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47" name="Group 1246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49" name="Group 124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61" name="Rectangle 126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62" name="Straight Connector 126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3" name="Straight Connector 126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4" name="Straight Connector 126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5" name="Straight Connector 126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6" name="Straight Connector 126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0" name="Group 124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9" name="Straight Connector 12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0" name="Straight Connector 12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1" name="Group 125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7" name="Straight Connector 12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8" name="Straight Connector 12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2" name="Group 125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5" name="Straight Connector 12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6" name="Straight Connector 12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3" name="Oval 125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54" name="Oval 125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48" name="Oval 1247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44" name="Group 1243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45" name="Straight Connector 124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6" name="Straight Connector 124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42" name="Oval 1241"/>
            <p:cNvSpPr/>
            <p:nvPr/>
          </p:nvSpPr>
          <p:spPr>
            <a:xfrm>
              <a:off x="8167332" y="3118994"/>
              <a:ext cx="252000" cy="25200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144" name="Straight Connector 1143"/>
          <p:cNvCxnSpPr>
            <a:stCxn id="1387" idx="2"/>
            <a:endCxn id="1339" idx="0"/>
          </p:cNvCxnSpPr>
          <p:nvPr/>
        </p:nvCxnSpPr>
        <p:spPr>
          <a:xfrm flipH="1">
            <a:off x="7504012" y="3401367"/>
            <a:ext cx="356496" cy="6605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Straight Connector 1144"/>
          <p:cNvCxnSpPr>
            <a:stCxn id="1387" idx="2"/>
            <a:endCxn id="1313" idx="0"/>
          </p:cNvCxnSpPr>
          <p:nvPr/>
        </p:nvCxnSpPr>
        <p:spPr>
          <a:xfrm>
            <a:off x="7860508" y="3401367"/>
            <a:ext cx="168410" cy="660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Straight Connector 1145"/>
          <p:cNvCxnSpPr>
            <a:stCxn id="1411" idx="2"/>
            <a:endCxn id="1287" idx="0"/>
          </p:cNvCxnSpPr>
          <p:nvPr/>
        </p:nvCxnSpPr>
        <p:spPr>
          <a:xfrm flipH="1">
            <a:off x="8450698" y="3378419"/>
            <a:ext cx="119227" cy="683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Straight Connector 1146"/>
          <p:cNvCxnSpPr>
            <a:stCxn id="1411" idx="2"/>
            <a:endCxn id="1261" idx="0"/>
          </p:cNvCxnSpPr>
          <p:nvPr/>
        </p:nvCxnSpPr>
        <p:spPr>
          <a:xfrm>
            <a:off x="8569925" y="3378419"/>
            <a:ext cx="372597" cy="6835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057444" y="3056283"/>
            <a:ext cx="365139" cy="401653"/>
            <a:chOff x="6156176" y="1518416"/>
            <a:chExt cx="1080000" cy="1080000"/>
          </a:xfrm>
        </p:grpSpPr>
        <p:grpSp>
          <p:nvGrpSpPr>
            <p:cNvPr id="437" name="Group 436"/>
            <p:cNvGrpSpPr/>
            <p:nvPr/>
          </p:nvGrpSpPr>
          <p:grpSpPr>
            <a:xfrm>
              <a:off x="6156176" y="1518416"/>
              <a:ext cx="1080000" cy="1080000"/>
              <a:chOff x="61475" y="3284984"/>
              <a:chExt cx="1080000" cy="1080000"/>
            </a:xfrm>
          </p:grpSpPr>
          <p:grpSp>
            <p:nvGrpSpPr>
              <p:cNvPr id="441" name="Group 440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43" name="Group 4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55" name="Rectangle 4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56" name="Straight Connector 455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4" name="Group 4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5" name="Group 4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1" name="Straight Connector 4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49" name="Straight Connector 4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Straight Connector 4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7" name="Oval 4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42" name="Oval 441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38" name="Group 437"/>
            <p:cNvGrpSpPr/>
            <p:nvPr/>
          </p:nvGrpSpPr>
          <p:grpSpPr>
            <a:xfrm>
              <a:off x="6922608" y="1907353"/>
              <a:ext cx="252000" cy="252000"/>
              <a:chOff x="5292080" y="2840635"/>
              <a:chExt cx="252000" cy="252000"/>
            </a:xfrm>
          </p:grpSpPr>
          <p:cxnSp>
            <p:nvCxnSpPr>
              <p:cNvPr id="439" name="Straight Connector 4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1136784" y="3049019"/>
            <a:ext cx="365139" cy="401653"/>
            <a:chOff x="2756075" y="1586295"/>
            <a:chExt cx="1080000" cy="1080000"/>
          </a:xfrm>
        </p:grpSpPr>
        <p:grpSp>
          <p:nvGrpSpPr>
            <p:cNvPr id="413" name="Group 412"/>
            <p:cNvGrpSpPr/>
            <p:nvPr/>
          </p:nvGrpSpPr>
          <p:grpSpPr>
            <a:xfrm>
              <a:off x="2756075" y="1586295"/>
              <a:ext cx="1080000" cy="1080000"/>
              <a:chOff x="61475" y="3284984"/>
              <a:chExt cx="1080000" cy="1080000"/>
            </a:xfrm>
          </p:grpSpPr>
          <p:grpSp>
            <p:nvGrpSpPr>
              <p:cNvPr id="417" name="Group 416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19" name="Group 41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31" name="Rectangle 43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32" name="Straight Connector 431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Straight Connector 43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Straight Connector 43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Straight Connector 43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6" name="Straight Connector 43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0" name="Group 41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9" name="Straight Connector 42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1" name="Group 42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7" name="Straight Connector 42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Connector 42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2" name="Group 42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3" name="Oval 42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24" name="Oval 42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18" name="Oval 417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2795726" y="1969676"/>
              <a:ext cx="252000" cy="252000"/>
              <a:chOff x="5292080" y="2840635"/>
              <a:chExt cx="252000" cy="252000"/>
            </a:xfrm>
          </p:grpSpPr>
          <p:cxnSp>
            <p:nvCxnSpPr>
              <p:cNvPr id="415" name="Straight Connector 4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66015" y="3044209"/>
            <a:ext cx="365139" cy="401653"/>
            <a:chOff x="467544" y="1586301"/>
            <a:chExt cx="1080000" cy="1080000"/>
          </a:xfrm>
        </p:grpSpPr>
        <p:grpSp>
          <p:nvGrpSpPr>
            <p:cNvPr id="389" name="Group 388"/>
            <p:cNvGrpSpPr/>
            <p:nvPr/>
          </p:nvGrpSpPr>
          <p:grpSpPr>
            <a:xfrm>
              <a:off x="467544" y="1586301"/>
              <a:ext cx="1080000" cy="1080000"/>
              <a:chOff x="61475" y="3284984"/>
              <a:chExt cx="1080000" cy="1080000"/>
            </a:xfrm>
          </p:grpSpPr>
          <p:grpSp>
            <p:nvGrpSpPr>
              <p:cNvPr id="393" name="Group 392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395" name="Group 39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07" name="Rectangle 40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08" name="Straight Connector 407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Straight Connector 40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1" name="Straight Connector 41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2" name="Straight Connector 41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5" name="Straight Connector 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6" name="Straight Connector 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7" name="Group 39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3" name="Straight Connector 4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Straight Connector 4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8" name="Group 39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1" name="Straight Connector 4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Straight Connector 4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9" name="Oval 39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00" name="Oval 39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94" name="Oval 393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1223656" y="1628800"/>
              <a:ext cx="252000" cy="252000"/>
              <a:chOff x="5292080" y="2840635"/>
              <a:chExt cx="252000" cy="252000"/>
            </a:xfrm>
          </p:grpSpPr>
          <p:cxnSp>
            <p:nvCxnSpPr>
              <p:cNvPr id="391" name="Straight Connector 39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0" name="Straight Connector 39"/>
          <p:cNvCxnSpPr>
            <a:stCxn id="475" idx="2"/>
            <a:endCxn id="431" idx="0"/>
          </p:cNvCxnSpPr>
          <p:nvPr/>
        </p:nvCxnSpPr>
        <p:spPr>
          <a:xfrm>
            <a:off x="1305546" y="2433080"/>
            <a:ext cx="13807" cy="61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75" idx="2"/>
            <a:endCxn id="455" idx="0"/>
          </p:cNvCxnSpPr>
          <p:nvPr/>
        </p:nvCxnSpPr>
        <p:spPr>
          <a:xfrm>
            <a:off x="1305546" y="2433080"/>
            <a:ext cx="934467" cy="623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75" idx="2"/>
            <a:endCxn id="407" idx="0"/>
          </p:cNvCxnSpPr>
          <p:nvPr/>
        </p:nvCxnSpPr>
        <p:spPr>
          <a:xfrm flipH="1">
            <a:off x="448584" y="2433080"/>
            <a:ext cx="856962" cy="61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3" name="Group 482"/>
          <p:cNvGrpSpPr/>
          <p:nvPr/>
        </p:nvGrpSpPr>
        <p:grpSpPr>
          <a:xfrm>
            <a:off x="2775016" y="3072460"/>
            <a:ext cx="365139" cy="401653"/>
            <a:chOff x="1301218" y="2051798"/>
            <a:chExt cx="1080000" cy="1080000"/>
          </a:xfrm>
        </p:grpSpPr>
        <p:grpSp>
          <p:nvGrpSpPr>
            <p:cNvPr id="745" name="Group 744"/>
            <p:cNvGrpSpPr/>
            <p:nvPr/>
          </p:nvGrpSpPr>
          <p:grpSpPr>
            <a:xfrm>
              <a:off x="1301218" y="2051798"/>
              <a:ext cx="1080000" cy="1080000"/>
              <a:chOff x="2432395" y="1811181"/>
              <a:chExt cx="1080000" cy="1080000"/>
            </a:xfrm>
          </p:grpSpPr>
          <p:grpSp>
            <p:nvGrpSpPr>
              <p:cNvPr id="749" name="Group 748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51" name="Group 7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63" name="Rectangle 7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64" name="Straight Connector 7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" name="Straight Connector 7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" name="Straight Connector 7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" name="Straight Connector 7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" name="Straight Connector 7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2" name="Group 7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61" name="Straight Connector 7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Straight Connector 7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3" name="Group 7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9" name="Straight Connector 7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Connector 7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4" name="Group 7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55" name="Oval 7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56" name="Oval 7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50" name="Oval 749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46" name="Group 745"/>
            <p:cNvGrpSpPr/>
            <p:nvPr/>
          </p:nvGrpSpPr>
          <p:grpSpPr>
            <a:xfrm>
              <a:off x="1715216" y="2105223"/>
              <a:ext cx="252000" cy="252000"/>
              <a:chOff x="5292080" y="2840635"/>
              <a:chExt cx="252000" cy="252000"/>
            </a:xfrm>
          </p:grpSpPr>
          <p:cxnSp>
            <p:nvCxnSpPr>
              <p:cNvPr id="747" name="Straight Connector 7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Connector 7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4" name="Group 483"/>
          <p:cNvGrpSpPr/>
          <p:nvPr/>
        </p:nvGrpSpPr>
        <p:grpSpPr>
          <a:xfrm>
            <a:off x="4053759" y="3050222"/>
            <a:ext cx="365139" cy="401653"/>
            <a:chOff x="6136369" y="1803685"/>
            <a:chExt cx="1080000" cy="1080000"/>
          </a:xfrm>
        </p:grpSpPr>
        <p:grpSp>
          <p:nvGrpSpPr>
            <p:cNvPr id="721" name="Group 720"/>
            <p:cNvGrpSpPr/>
            <p:nvPr/>
          </p:nvGrpSpPr>
          <p:grpSpPr>
            <a:xfrm>
              <a:off x="6136369" y="1803685"/>
              <a:ext cx="1080000" cy="1080000"/>
              <a:chOff x="2432395" y="1811181"/>
              <a:chExt cx="1080000" cy="1080000"/>
            </a:xfrm>
          </p:grpSpPr>
          <p:grpSp>
            <p:nvGrpSpPr>
              <p:cNvPr id="725" name="Group 724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27" name="Group 72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39" name="Rectangle 73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40" name="Straight Connector 73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" name="Straight Connector 74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" name="Straight Connector 74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" name="Straight Connector 74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" name="Straight Connector 74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8" name="Group 72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7" name="Straight Connector 73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" name="Straight Connector 73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9" name="Group 72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5" name="Straight Connector 73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" name="Straight Connector 73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0" name="Group 72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3" name="Straight Connector 73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" name="Straight Connector 73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1" name="Oval 73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2" name="Oval 73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26" name="Oval 725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2" name="Group 721"/>
            <p:cNvGrpSpPr/>
            <p:nvPr/>
          </p:nvGrpSpPr>
          <p:grpSpPr>
            <a:xfrm>
              <a:off x="6908544" y="2204864"/>
              <a:ext cx="252000" cy="252000"/>
              <a:chOff x="5292080" y="2840635"/>
              <a:chExt cx="252000" cy="252000"/>
            </a:xfrm>
          </p:grpSpPr>
          <p:cxnSp>
            <p:nvCxnSpPr>
              <p:cNvPr id="723" name="Straight Connector 72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5" name="Group 484"/>
          <p:cNvGrpSpPr/>
          <p:nvPr/>
        </p:nvGrpSpPr>
        <p:grpSpPr>
          <a:xfrm>
            <a:off x="3298387" y="3061097"/>
            <a:ext cx="365139" cy="401653"/>
            <a:chOff x="3480662" y="1842699"/>
            <a:chExt cx="1080000" cy="1080000"/>
          </a:xfrm>
        </p:grpSpPr>
        <p:grpSp>
          <p:nvGrpSpPr>
            <p:cNvPr id="697" name="Group 696"/>
            <p:cNvGrpSpPr/>
            <p:nvPr/>
          </p:nvGrpSpPr>
          <p:grpSpPr>
            <a:xfrm>
              <a:off x="3480662" y="1842699"/>
              <a:ext cx="1080000" cy="1080000"/>
              <a:chOff x="2432395" y="1811181"/>
              <a:chExt cx="1080000" cy="1080000"/>
            </a:xfrm>
          </p:grpSpPr>
          <p:grpSp>
            <p:nvGrpSpPr>
              <p:cNvPr id="701" name="Group 700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03" name="Group 70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15" name="Rectangle 71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16" name="Straight Connector 71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7" name="Straight Connector 71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8" name="Straight Connector 71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9" name="Straight Connector 71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" name="Straight Connector 71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4" name="Group 70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3" name="Straight Connector 71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4" name="Straight Connector 71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5" name="Group 70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1" name="Straight Connector 7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" name="Straight Connector 7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6" name="Group 70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09" name="Straight Connector 7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" name="Straight Connector 7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7" name="Oval 70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08" name="Oval 70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02" name="Oval 701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00A2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8" name="Group 697"/>
            <p:cNvGrpSpPr/>
            <p:nvPr/>
          </p:nvGrpSpPr>
          <p:grpSpPr>
            <a:xfrm>
              <a:off x="3536825" y="2226683"/>
              <a:ext cx="252000" cy="252000"/>
              <a:chOff x="5292080" y="2840635"/>
              <a:chExt cx="252000" cy="252000"/>
            </a:xfrm>
          </p:grpSpPr>
          <p:cxnSp>
            <p:nvCxnSpPr>
              <p:cNvPr id="699" name="Straight Connector 69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3" name="Straight Connector 492"/>
          <p:cNvCxnSpPr>
            <a:stCxn id="783" idx="2"/>
            <a:endCxn id="763" idx="0"/>
          </p:cNvCxnSpPr>
          <p:nvPr/>
        </p:nvCxnSpPr>
        <p:spPr>
          <a:xfrm flipH="1">
            <a:off x="2957585" y="2426674"/>
            <a:ext cx="586405" cy="645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/>
          <p:cNvCxnSpPr>
            <a:stCxn id="783" idx="2"/>
            <a:endCxn id="715" idx="0"/>
          </p:cNvCxnSpPr>
          <p:nvPr/>
        </p:nvCxnSpPr>
        <p:spPr>
          <a:xfrm flipH="1">
            <a:off x="3480956" y="2426674"/>
            <a:ext cx="63034" cy="63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>
            <a:stCxn id="783" idx="2"/>
            <a:endCxn id="739" idx="0"/>
          </p:cNvCxnSpPr>
          <p:nvPr/>
        </p:nvCxnSpPr>
        <p:spPr>
          <a:xfrm>
            <a:off x="3543990" y="2426674"/>
            <a:ext cx="692338" cy="623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1" name="Group 790"/>
          <p:cNvGrpSpPr>
            <a:grpSpLocks noChangeAspect="1"/>
          </p:cNvGrpSpPr>
          <p:nvPr/>
        </p:nvGrpSpPr>
        <p:grpSpPr>
          <a:xfrm>
            <a:off x="5365975" y="3011801"/>
            <a:ext cx="365139" cy="401653"/>
            <a:chOff x="3378920" y="1889583"/>
            <a:chExt cx="1080000" cy="1080000"/>
          </a:xfrm>
        </p:grpSpPr>
        <p:grpSp>
          <p:nvGrpSpPr>
            <p:cNvPr id="1085" name="Group 1084"/>
            <p:cNvGrpSpPr/>
            <p:nvPr/>
          </p:nvGrpSpPr>
          <p:grpSpPr>
            <a:xfrm>
              <a:off x="3378920" y="1889583"/>
              <a:ext cx="1080000" cy="1080000"/>
              <a:chOff x="6752448" y="1815489"/>
              <a:chExt cx="1080000" cy="1080000"/>
            </a:xfrm>
          </p:grpSpPr>
          <p:grpSp>
            <p:nvGrpSpPr>
              <p:cNvPr id="1089" name="Group 1088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91" name="Group 109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103" name="Rectangle 110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104" name="Straight Connector 110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5" name="Straight Connector 110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6" name="Straight Connector 110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7" name="Straight Connector 110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8" name="Straight Connector 110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2" name="Group 109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2" name="Straight Connector 11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3" name="Group 109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9" name="Straight Connector 109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0" name="Straight Connector 109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4" name="Group 109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7" name="Straight Connector 109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8" name="Straight Connector 109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5" name="Oval 109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96" name="Oval 109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90" name="Oval 1089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86" name="Group 1085"/>
            <p:cNvGrpSpPr/>
            <p:nvPr/>
          </p:nvGrpSpPr>
          <p:grpSpPr>
            <a:xfrm>
              <a:off x="4160891" y="1950570"/>
              <a:ext cx="252000" cy="252000"/>
              <a:chOff x="5292080" y="2840635"/>
              <a:chExt cx="252000" cy="252000"/>
            </a:xfrm>
          </p:grpSpPr>
          <p:cxnSp>
            <p:nvCxnSpPr>
              <p:cNvPr id="1087" name="Straight Connector 10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8" name="Straight Connector 10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2" name="Group 791"/>
          <p:cNvGrpSpPr>
            <a:grpSpLocks noChangeAspect="1"/>
          </p:cNvGrpSpPr>
          <p:nvPr/>
        </p:nvGrpSpPr>
        <p:grpSpPr>
          <a:xfrm>
            <a:off x="6116522" y="3007715"/>
            <a:ext cx="365139" cy="401653"/>
            <a:chOff x="5652120" y="1961967"/>
            <a:chExt cx="1080000" cy="1080000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5652120" y="1961967"/>
              <a:ext cx="1080000" cy="1080000"/>
              <a:chOff x="6752448" y="1815489"/>
              <a:chExt cx="1080000" cy="1080000"/>
            </a:xfrm>
          </p:grpSpPr>
          <p:grpSp>
            <p:nvGrpSpPr>
              <p:cNvPr id="1065" name="Group 1064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67" name="Group 106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80" name="Straight Connector 107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1" name="Straight Connector 108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2" name="Straight Connector 108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3" name="Straight Connector 108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8" name="Group 106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7" name="Straight Connector 107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8" name="Straight Connector 107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9" name="Group 106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5" name="Straight Connector 107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6" name="Straight Connector 107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0" name="Group 106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3" name="Straight Connector 10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4" name="Straight Connector 10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1" name="Oval 107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72" name="Oval 107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66" name="Oval 1065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62" name="Group 1061"/>
            <p:cNvGrpSpPr/>
            <p:nvPr/>
          </p:nvGrpSpPr>
          <p:grpSpPr>
            <a:xfrm>
              <a:off x="6397789" y="2338777"/>
              <a:ext cx="252000" cy="252000"/>
              <a:chOff x="5292080" y="2840635"/>
              <a:chExt cx="252000" cy="252000"/>
            </a:xfrm>
          </p:grpSpPr>
          <p:cxnSp>
            <p:nvCxnSpPr>
              <p:cNvPr id="1063" name="Straight Connector 106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3" name="Group 792"/>
          <p:cNvGrpSpPr/>
          <p:nvPr/>
        </p:nvGrpSpPr>
        <p:grpSpPr>
          <a:xfrm>
            <a:off x="4726603" y="3019001"/>
            <a:ext cx="365139" cy="401653"/>
            <a:chOff x="2160860" y="1758310"/>
            <a:chExt cx="712800" cy="712800"/>
          </a:xfrm>
        </p:grpSpPr>
        <p:grpSp>
          <p:nvGrpSpPr>
            <p:cNvPr id="1037" name="Group 1036"/>
            <p:cNvGrpSpPr>
              <a:grpSpLocks noChangeAspect="1"/>
            </p:cNvGrpSpPr>
            <p:nvPr/>
          </p:nvGrpSpPr>
          <p:grpSpPr>
            <a:xfrm>
              <a:off x="2160860" y="1758310"/>
              <a:ext cx="712800" cy="712800"/>
              <a:chOff x="6752448" y="1815489"/>
              <a:chExt cx="1080000" cy="1080000"/>
            </a:xfrm>
          </p:grpSpPr>
          <p:grpSp>
            <p:nvGrpSpPr>
              <p:cNvPr id="1041" name="Group 1040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43" name="Group 10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55" name="Rectangle 10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56" name="Straight Connector 105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7" name="Straight Connector 10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8" name="Straight Connector 10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9" name="Straight Connector 10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0" name="Straight Connector 10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4" name="Group 10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3" name="Straight Connector 10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4" name="Straight Connector 10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5" name="Group 10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1" name="Straight Connector 10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2" name="Straight Connector 10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6" name="Group 10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49" name="Straight Connector 10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0" name="Straight Connector 10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7" name="Oval 10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48" name="Oval 10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2" name="Oval 1041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8" name="Group 1037"/>
            <p:cNvGrpSpPr>
              <a:grpSpLocks noChangeAspect="1"/>
            </p:cNvGrpSpPr>
            <p:nvPr/>
          </p:nvGrpSpPr>
          <p:grpSpPr>
            <a:xfrm>
              <a:off x="2434101" y="1790574"/>
              <a:ext cx="166320" cy="166320"/>
              <a:chOff x="5292080" y="2840635"/>
              <a:chExt cx="252000" cy="252000"/>
            </a:xfrm>
          </p:grpSpPr>
          <p:cxnSp>
            <p:nvCxnSpPr>
              <p:cNvPr id="1039" name="Straight Connector 10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0" name="Straight Connector 10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2" name="Straight Connector 801"/>
          <p:cNvCxnSpPr>
            <a:cxnSpLocks noChangeAspect="1"/>
            <a:stCxn id="1123" idx="2"/>
            <a:endCxn id="1055" idx="0"/>
          </p:cNvCxnSpPr>
          <p:nvPr/>
        </p:nvCxnSpPr>
        <p:spPr>
          <a:xfrm flipH="1">
            <a:off x="4909172" y="2419832"/>
            <a:ext cx="781392" cy="5991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Straight Connector 802"/>
          <p:cNvCxnSpPr>
            <a:cxnSpLocks noChangeAspect="1"/>
            <a:stCxn id="1123" idx="2"/>
            <a:endCxn id="1103" idx="0"/>
          </p:cNvCxnSpPr>
          <p:nvPr/>
        </p:nvCxnSpPr>
        <p:spPr>
          <a:xfrm flipH="1">
            <a:off x="5548544" y="2419832"/>
            <a:ext cx="142020" cy="591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Straight Connector 803"/>
          <p:cNvCxnSpPr>
            <a:cxnSpLocks noChangeAspect="1"/>
            <a:stCxn id="1123" idx="2"/>
            <a:endCxn id="1079" idx="0"/>
          </p:cNvCxnSpPr>
          <p:nvPr/>
        </p:nvCxnSpPr>
        <p:spPr>
          <a:xfrm>
            <a:off x="5690564" y="2419832"/>
            <a:ext cx="608527" cy="58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1" name="Group 1130"/>
          <p:cNvGrpSpPr/>
          <p:nvPr/>
        </p:nvGrpSpPr>
        <p:grpSpPr>
          <a:xfrm>
            <a:off x="8387356" y="2976766"/>
            <a:ext cx="365139" cy="401653"/>
            <a:chOff x="6588224" y="1977243"/>
            <a:chExt cx="1080000" cy="1080000"/>
          </a:xfrm>
        </p:grpSpPr>
        <p:grpSp>
          <p:nvGrpSpPr>
            <p:cNvPr id="1393" name="Group 1392"/>
            <p:cNvGrpSpPr/>
            <p:nvPr/>
          </p:nvGrpSpPr>
          <p:grpSpPr>
            <a:xfrm>
              <a:off x="6588224" y="1977243"/>
              <a:ext cx="1080000" cy="1080000"/>
              <a:chOff x="10476656" y="1799486"/>
              <a:chExt cx="1080000" cy="1080000"/>
            </a:xfrm>
          </p:grpSpPr>
          <p:grpSp>
            <p:nvGrpSpPr>
              <p:cNvPr id="1397" name="Group 1396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99" name="Group 139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411" name="Rectangle 141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412" name="Straight Connector 1411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3" name="Straight Connector 141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4" name="Straight Connector 141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5" name="Straight Connector 141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6" name="Straight Connector 141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0" name="Group 139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9" name="Straight Connector 14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0" name="Straight Connector 14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1" name="Group 140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7" name="Straight Connector 140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8" name="Straight Connector 140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2" name="Group 140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5" name="Straight Connector 1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6" name="Straight Connector 1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03" name="Oval 140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04" name="Oval 140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98" name="Oval 1397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00A2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94" name="Group 1393"/>
            <p:cNvGrpSpPr/>
            <p:nvPr/>
          </p:nvGrpSpPr>
          <p:grpSpPr>
            <a:xfrm>
              <a:off x="6647319" y="2361539"/>
              <a:ext cx="252000" cy="252000"/>
              <a:chOff x="5292080" y="2840635"/>
              <a:chExt cx="252000" cy="252000"/>
            </a:xfrm>
          </p:grpSpPr>
          <p:cxnSp>
            <p:nvCxnSpPr>
              <p:cNvPr id="1395" name="Straight Connector 139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6" name="Straight Connector 139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2" name="Group 1131"/>
          <p:cNvGrpSpPr/>
          <p:nvPr/>
        </p:nvGrpSpPr>
        <p:grpSpPr>
          <a:xfrm>
            <a:off x="7677939" y="2999714"/>
            <a:ext cx="365139" cy="401653"/>
            <a:chOff x="3714126" y="1797842"/>
            <a:chExt cx="1080000" cy="1080000"/>
          </a:xfrm>
        </p:grpSpPr>
        <p:grpSp>
          <p:nvGrpSpPr>
            <p:cNvPr id="1369" name="Group 1368"/>
            <p:cNvGrpSpPr/>
            <p:nvPr/>
          </p:nvGrpSpPr>
          <p:grpSpPr>
            <a:xfrm>
              <a:off x="3714126" y="1797842"/>
              <a:ext cx="1080000" cy="1080000"/>
              <a:chOff x="10476656" y="1799486"/>
              <a:chExt cx="1080000" cy="1080000"/>
            </a:xfrm>
          </p:grpSpPr>
          <p:grpSp>
            <p:nvGrpSpPr>
              <p:cNvPr id="1373" name="Group 1372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75" name="Group 137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87" name="Rectangle 138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88" name="Straight Connector 1387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9" name="Straight Connector 138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0" name="Straight Connector 138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1" name="Straight Connector 139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2" name="Straight Connector 139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6" name="Group 137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5" name="Straight Connector 13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6" name="Straight Connector 13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7" name="Group 137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3" name="Straight Connector 138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4" name="Straight Connector 138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8" name="Group 137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1" name="Straight Connector 13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2" name="Straight Connector 13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9" name="Oval 137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80" name="Oval 137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74" name="Oval 1373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70" name="Group 1369"/>
            <p:cNvGrpSpPr/>
            <p:nvPr/>
          </p:nvGrpSpPr>
          <p:grpSpPr>
            <a:xfrm>
              <a:off x="4467403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71" name="Straight Connector 137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2" name="Straight Connector 137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3" name="Group 1132"/>
          <p:cNvGrpSpPr/>
          <p:nvPr/>
        </p:nvGrpSpPr>
        <p:grpSpPr>
          <a:xfrm>
            <a:off x="6940203" y="2999714"/>
            <a:ext cx="365139" cy="401653"/>
            <a:chOff x="1115616" y="1797848"/>
            <a:chExt cx="1080000" cy="1080000"/>
          </a:xfrm>
        </p:grpSpPr>
        <p:grpSp>
          <p:nvGrpSpPr>
            <p:cNvPr id="1345" name="Group 1344"/>
            <p:cNvGrpSpPr/>
            <p:nvPr/>
          </p:nvGrpSpPr>
          <p:grpSpPr>
            <a:xfrm>
              <a:off x="1115616" y="1797848"/>
              <a:ext cx="1080000" cy="1080000"/>
              <a:chOff x="10476656" y="1799486"/>
              <a:chExt cx="1080000" cy="1080000"/>
            </a:xfrm>
          </p:grpSpPr>
          <p:grpSp>
            <p:nvGrpSpPr>
              <p:cNvPr id="1349" name="Group 1348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51" name="Group 13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63" name="Rectangle 13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64" name="Straight Connector 13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5" name="Straight Connector 13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6" name="Straight Connector 13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7" name="Straight Connector 13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8" name="Straight Connector 13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2" name="Group 13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61" name="Straight Connector 13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2" name="Straight Connector 13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3" name="Group 13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9" name="Straight Connector 13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0" name="Straight Connector 13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4" name="Group 13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7" name="Straight Connector 13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8" name="Straight Connector 13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5" name="Oval 13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56" name="Oval 13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50" name="Oval 1349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46" name="Group 1345"/>
            <p:cNvGrpSpPr/>
            <p:nvPr/>
          </p:nvGrpSpPr>
          <p:grpSpPr>
            <a:xfrm>
              <a:off x="1505688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47" name="Straight Connector 13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8" name="Straight Connector 13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1" name="Straight Connector 1140"/>
          <p:cNvCxnSpPr>
            <a:stCxn id="1431" idx="2"/>
            <a:endCxn id="1363" idx="0"/>
          </p:cNvCxnSpPr>
          <p:nvPr/>
        </p:nvCxnSpPr>
        <p:spPr>
          <a:xfrm flipH="1">
            <a:off x="7122772" y="2421163"/>
            <a:ext cx="682687" cy="5785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Straight Connector 1141"/>
          <p:cNvCxnSpPr>
            <a:stCxn id="1431" idx="2"/>
            <a:endCxn id="1387" idx="0"/>
          </p:cNvCxnSpPr>
          <p:nvPr/>
        </p:nvCxnSpPr>
        <p:spPr>
          <a:xfrm>
            <a:off x="7805459" y="2421163"/>
            <a:ext cx="55049" cy="578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Straight Connector 1142"/>
          <p:cNvCxnSpPr>
            <a:stCxn id="1431" idx="2"/>
            <a:endCxn id="1411" idx="0"/>
          </p:cNvCxnSpPr>
          <p:nvPr/>
        </p:nvCxnSpPr>
        <p:spPr>
          <a:xfrm>
            <a:off x="7805459" y="2421163"/>
            <a:ext cx="764466" cy="55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7" name="TextBox 1446"/>
          <p:cNvSpPr txBox="1"/>
          <p:nvPr/>
        </p:nvSpPr>
        <p:spPr>
          <a:xfrm>
            <a:off x="6002081" y="2360365"/>
            <a:ext cx="1570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X’s Choices</a:t>
            </a:r>
            <a:endParaRPr lang="en-NZ" sz="2400" b="1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83607" y="5028226"/>
            <a:ext cx="365139" cy="401653"/>
            <a:chOff x="1390033" y="4365104"/>
            <a:chExt cx="1080000" cy="1080000"/>
          </a:xfrm>
        </p:grpSpPr>
        <p:grpSp>
          <p:nvGrpSpPr>
            <p:cNvPr id="307" name="Group 306"/>
            <p:cNvGrpSpPr/>
            <p:nvPr/>
          </p:nvGrpSpPr>
          <p:grpSpPr>
            <a:xfrm>
              <a:off x="1390033" y="4365104"/>
              <a:ext cx="1080000" cy="1080000"/>
              <a:chOff x="1375515" y="2924329"/>
              <a:chExt cx="1080000" cy="1080000"/>
            </a:xfrm>
          </p:grpSpPr>
          <p:grpSp>
            <p:nvGrpSpPr>
              <p:cNvPr id="311" name="Group 310"/>
              <p:cNvGrpSpPr/>
              <p:nvPr/>
            </p:nvGrpSpPr>
            <p:grpSpPr>
              <a:xfrm>
                <a:off x="1375515" y="2924329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313" name="Group 31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317" name="Group 31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319" name="Group 31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31" name="Rectangle 33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32" name="Straight Connector 33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3" name="Straight Connector 33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4" name="Straight Connector 33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5" name="Straight Connector 33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6" name="Straight Connector 33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0" name="Group 31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9" name="Straight Connector 3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0" name="Straight Connector 3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1" name="Group 32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7" name="Straight Connector 32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8" name="Straight Connector 32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2" name="Group 32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5" name="Straight Connector 3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6" name="Straight Connector 3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23" name="Oval 32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4" name="Oval 32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18" name="Oval 31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4" name="Group 31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315" name="Straight Connector 31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Straight Connector 31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2" name="Oval 311"/>
              <p:cNvSpPr/>
              <p:nvPr/>
            </p:nvSpPr>
            <p:spPr>
              <a:xfrm>
                <a:off x="2131627" y="330113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1461569" y="4741914"/>
              <a:ext cx="252000" cy="252000"/>
              <a:chOff x="5292080" y="2840635"/>
              <a:chExt cx="252000" cy="252000"/>
            </a:xfrm>
          </p:grpSpPr>
          <p:cxnSp>
            <p:nvCxnSpPr>
              <p:cNvPr id="309" name="Straight Connector 30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20671" y="5028226"/>
            <a:ext cx="365139" cy="401653"/>
            <a:chOff x="-84013" y="4366893"/>
            <a:chExt cx="1080000" cy="1080000"/>
          </a:xfrm>
        </p:grpSpPr>
        <p:grpSp>
          <p:nvGrpSpPr>
            <p:cNvPr id="277" name="Group 276"/>
            <p:cNvGrpSpPr/>
            <p:nvPr/>
          </p:nvGrpSpPr>
          <p:grpSpPr>
            <a:xfrm>
              <a:off x="-84013" y="4366893"/>
              <a:ext cx="1080000" cy="1080000"/>
              <a:chOff x="507" y="2892200"/>
              <a:chExt cx="1080000" cy="1080000"/>
            </a:xfrm>
          </p:grpSpPr>
          <p:grpSp>
            <p:nvGrpSpPr>
              <p:cNvPr id="281" name="Group 280"/>
              <p:cNvGrpSpPr/>
              <p:nvPr/>
            </p:nvGrpSpPr>
            <p:grpSpPr>
              <a:xfrm>
                <a:off x="507" y="2892200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87" name="Group 28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89" name="Group 28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01" name="Rectangle 30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02" name="Straight Connector 30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3" name="Straight Connector 30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4" name="Straight Connector 30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5" name="Straight Connector 30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6" name="Straight Connector 30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0" name="Group 28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9" name="Straight Connector 2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0" name="Straight Connector 2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1" name="Group 29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7" name="Straight Connector 29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8" name="Straight Connector 29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2" name="Group 29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5" name="Straight Connector 2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6" name="Straight Connector 2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93" name="Oval 29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4" name="Oval 29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88" name="Oval 28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85" name="Straight Connector 2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Connector 2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82" name="Oval 281"/>
              <p:cNvSpPr/>
              <p:nvPr/>
            </p:nvSpPr>
            <p:spPr>
              <a:xfrm>
                <a:off x="51587" y="32787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683910" y="4753399"/>
              <a:ext cx="252000" cy="252000"/>
              <a:chOff x="5292080" y="2840635"/>
              <a:chExt cx="252000" cy="252000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960890" y="5028226"/>
            <a:ext cx="365139" cy="401653"/>
            <a:chOff x="3864900" y="4208574"/>
            <a:chExt cx="1080000" cy="1080000"/>
          </a:xfrm>
        </p:grpSpPr>
        <p:grpSp>
          <p:nvGrpSpPr>
            <p:cNvPr id="195" name="Group 194"/>
            <p:cNvGrpSpPr/>
            <p:nvPr/>
          </p:nvGrpSpPr>
          <p:grpSpPr>
            <a:xfrm>
              <a:off x="3864900" y="4208574"/>
              <a:ext cx="1080000" cy="1080000"/>
              <a:chOff x="3807676" y="2924323"/>
              <a:chExt cx="1080000" cy="1080000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3807676" y="292432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201" name="Group 20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05" name="Group 20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07" name="Group 20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219" name="Rectangle 21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220" name="Straight Connector 21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1" name="Straight Connector 22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Straight Connector 22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3" name="Straight Connector 22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Straight Connector 22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7" name="Straight Connector 21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Straight Connector 21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9" name="Group 20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5" name="Straight Connector 21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6" name="Straight Connector 21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0" name="Group 20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3" name="Straight Connector 21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4" name="Straight Connector 21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11" name="Oval 21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12" name="Oval 21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06" name="Oval 20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02" name="Group 20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0" name="Oval 199"/>
              <p:cNvSpPr/>
              <p:nvPr/>
            </p:nvSpPr>
            <p:spPr>
              <a:xfrm>
                <a:off x="4563335" y="2962418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4644008" y="4581128"/>
              <a:ext cx="252000" cy="252000"/>
              <a:chOff x="5292080" y="2840635"/>
              <a:chExt cx="252000" cy="2520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1397211" y="5028226"/>
            <a:ext cx="365139" cy="401653"/>
            <a:chOff x="5104829" y="4167986"/>
            <a:chExt cx="1080000" cy="108000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104829" y="4167986"/>
              <a:ext cx="1080000" cy="1080000"/>
              <a:chOff x="5064176" y="2913533"/>
              <a:chExt cx="1080000" cy="1080000"/>
            </a:xfrm>
          </p:grpSpPr>
          <p:grpSp>
            <p:nvGrpSpPr>
              <p:cNvPr id="169" name="Group 168"/>
              <p:cNvGrpSpPr/>
              <p:nvPr/>
            </p:nvGrpSpPr>
            <p:grpSpPr>
              <a:xfrm>
                <a:off x="5064176" y="291353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77" name="Group 17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90" name="Straight Connector 18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1" name="Straight Connector 19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2" name="Straight Connector 19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Straight Connector 19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Straight Connector 19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8" name="Group 17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7" name="Straight Connector 18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8" name="Straight Connector 18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9" name="Group 17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5" name="Straight Connector 18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6" name="Straight Connector 18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3" name="Straight Connector 18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4" name="Straight Connector 18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1" name="Oval 18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2" name="Oval 18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76" name="Oval 17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0" name="Oval 169"/>
              <p:cNvSpPr/>
              <p:nvPr/>
            </p:nvSpPr>
            <p:spPr>
              <a:xfrm>
                <a:off x="5818421" y="3296285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868144" y="4221088"/>
              <a:ext cx="252000" cy="252000"/>
              <a:chOff x="5292080" y="2840635"/>
              <a:chExt cx="252000" cy="2520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1839339" y="5028226"/>
            <a:ext cx="365139" cy="401653"/>
            <a:chOff x="6756752" y="4089085"/>
            <a:chExt cx="1080000" cy="1080000"/>
          </a:xfrm>
        </p:grpSpPr>
        <p:grpSp>
          <p:nvGrpSpPr>
            <p:cNvPr id="84" name="Group 83"/>
            <p:cNvGrpSpPr/>
            <p:nvPr/>
          </p:nvGrpSpPr>
          <p:grpSpPr>
            <a:xfrm>
              <a:off x="6756752" y="4089085"/>
              <a:ext cx="1080000" cy="1080000"/>
              <a:chOff x="6156176" y="1518416"/>
              <a:chExt cx="1080000" cy="10800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5" name="Group 9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7" name="Rectangle 10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Group 9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8" name="Group 9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" name="Oval 9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" name="Oval 9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Oval 84"/>
            <p:cNvSpPr/>
            <p:nvPr/>
          </p:nvSpPr>
          <p:spPr>
            <a:xfrm>
              <a:off x="7523184" y="4154135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819351" y="4478022"/>
              <a:ext cx="252000" cy="252000"/>
              <a:chOff x="5292080" y="2840635"/>
              <a:chExt cx="252000" cy="2520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2286287" y="5028226"/>
            <a:ext cx="365139" cy="401653"/>
            <a:chOff x="8043445" y="4031550"/>
            <a:chExt cx="1080000" cy="1080000"/>
          </a:xfrm>
        </p:grpSpPr>
        <p:grpSp>
          <p:nvGrpSpPr>
            <p:cNvPr id="55" name="Group 54"/>
            <p:cNvGrpSpPr/>
            <p:nvPr/>
          </p:nvGrpSpPr>
          <p:grpSpPr>
            <a:xfrm>
              <a:off x="8043445" y="4031550"/>
              <a:ext cx="1080000" cy="1080000"/>
              <a:chOff x="6156176" y="1518416"/>
              <a:chExt cx="1080000" cy="108000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6" name="Group 65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0" name="Oval 69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" name="Oval 64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Oval 55"/>
            <p:cNvSpPr/>
            <p:nvPr/>
          </p:nvSpPr>
          <p:spPr>
            <a:xfrm>
              <a:off x="8112250" y="442713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8775185" y="4084784"/>
              <a:ext cx="252000" cy="252000"/>
              <a:chOff x="5292080" y="2840635"/>
              <a:chExt cx="252000" cy="2520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7" name="Straight Connector 46"/>
          <p:cNvCxnSpPr>
            <a:stCxn id="271" idx="2"/>
            <a:endCxn id="219" idx="0"/>
          </p:cNvCxnSpPr>
          <p:nvPr/>
        </p:nvCxnSpPr>
        <p:spPr>
          <a:xfrm>
            <a:off x="1143459" y="4457028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5" idx="2"/>
            <a:endCxn id="176" idx="0"/>
          </p:cNvCxnSpPr>
          <p:nvPr/>
        </p:nvCxnSpPr>
        <p:spPr>
          <a:xfrm>
            <a:off x="1568741" y="4460103"/>
            <a:ext cx="11502" cy="587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9" idx="2"/>
            <a:endCxn id="107" idx="0"/>
          </p:cNvCxnSpPr>
          <p:nvPr/>
        </p:nvCxnSpPr>
        <p:spPr>
          <a:xfrm>
            <a:off x="2007264" y="4457028"/>
            <a:ext cx="14644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3" idx="2"/>
            <a:endCxn id="78" idx="0"/>
          </p:cNvCxnSpPr>
          <p:nvPr/>
        </p:nvCxnSpPr>
        <p:spPr>
          <a:xfrm flipH="1">
            <a:off x="2468856" y="4457028"/>
            <a:ext cx="462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3" idx="2"/>
            <a:endCxn id="301" idx="0"/>
          </p:cNvCxnSpPr>
          <p:nvPr/>
        </p:nvCxnSpPr>
        <p:spPr>
          <a:xfrm>
            <a:off x="202672" y="4451490"/>
            <a:ext cx="568" cy="57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57" idx="2"/>
            <a:endCxn id="331" idx="0"/>
          </p:cNvCxnSpPr>
          <p:nvPr/>
        </p:nvCxnSpPr>
        <p:spPr>
          <a:xfrm>
            <a:off x="666176" y="4457028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8" name="Group 487"/>
          <p:cNvGrpSpPr/>
          <p:nvPr/>
        </p:nvGrpSpPr>
        <p:grpSpPr>
          <a:xfrm>
            <a:off x="2845060" y="5053423"/>
            <a:ext cx="365139" cy="401653"/>
            <a:chOff x="2743953" y="4743192"/>
            <a:chExt cx="1080000" cy="1080000"/>
          </a:xfrm>
        </p:grpSpPr>
        <p:grpSp>
          <p:nvGrpSpPr>
            <p:cNvPr id="615" name="Group 614"/>
            <p:cNvGrpSpPr/>
            <p:nvPr/>
          </p:nvGrpSpPr>
          <p:grpSpPr>
            <a:xfrm>
              <a:off x="2743953" y="4743192"/>
              <a:ext cx="1080000" cy="1080000"/>
              <a:chOff x="2703742" y="3284984"/>
              <a:chExt cx="1080000" cy="1080000"/>
            </a:xfrm>
          </p:grpSpPr>
          <p:grpSp>
            <p:nvGrpSpPr>
              <p:cNvPr id="619" name="Group 618"/>
              <p:cNvGrpSpPr/>
              <p:nvPr/>
            </p:nvGrpSpPr>
            <p:grpSpPr>
              <a:xfrm>
                <a:off x="2703742" y="3284984"/>
                <a:ext cx="1080000" cy="1080000"/>
                <a:chOff x="3480662" y="1842699"/>
                <a:chExt cx="1080000" cy="1080000"/>
              </a:xfrm>
            </p:grpSpPr>
            <p:grpSp>
              <p:nvGrpSpPr>
                <p:cNvPr id="621" name="Group 620"/>
                <p:cNvGrpSpPr/>
                <p:nvPr/>
              </p:nvGrpSpPr>
              <p:grpSpPr>
                <a:xfrm>
                  <a:off x="3480662" y="1842699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625" name="Group 624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627" name="Group 62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639" name="Rectangle 63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640" name="Straight Connector 639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1" name="Straight Connector 64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2" name="Straight Connector 64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3" name="Straight Connector 64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4" name="Straight Connector 64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8" name="Group 62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7" name="Straight Connector 63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8" name="Straight Connector 63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9" name="Group 62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5" name="Straight Connector 6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6" name="Straight Connector 6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0" name="Group 62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3" name="Straight Connector 6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4" name="Straight Connector 6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31" name="Oval 63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32" name="Oval 63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26" name="Oval 625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22" name="Group 621"/>
                <p:cNvGrpSpPr/>
                <p:nvPr/>
              </p:nvGrpSpPr>
              <p:grpSpPr>
                <a:xfrm>
                  <a:off x="3536825" y="222668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20" name="Oval 619"/>
              <p:cNvSpPr/>
              <p:nvPr/>
            </p:nvSpPr>
            <p:spPr>
              <a:xfrm>
                <a:off x="3109428" y="3340827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6" name="Group 615"/>
            <p:cNvGrpSpPr/>
            <p:nvPr/>
          </p:nvGrpSpPr>
          <p:grpSpPr>
            <a:xfrm>
              <a:off x="3505686" y="5127176"/>
              <a:ext cx="252000" cy="252000"/>
              <a:chOff x="5292080" y="2840635"/>
              <a:chExt cx="252000" cy="252000"/>
            </a:xfrm>
          </p:grpSpPr>
          <p:cxnSp>
            <p:nvCxnSpPr>
              <p:cNvPr id="617" name="Straight Connector 61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1" name="Group 490"/>
          <p:cNvGrpSpPr/>
          <p:nvPr/>
        </p:nvGrpSpPr>
        <p:grpSpPr>
          <a:xfrm>
            <a:off x="4344765" y="5088684"/>
            <a:ext cx="365139" cy="401653"/>
            <a:chOff x="7087373" y="4587176"/>
            <a:chExt cx="1080000" cy="1080000"/>
          </a:xfrm>
        </p:grpSpPr>
        <p:grpSp>
          <p:nvGrpSpPr>
            <p:cNvPr id="533" name="Group 532"/>
            <p:cNvGrpSpPr/>
            <p:nvPr/>
          </p:nvGrpSpPr>
          <p:grpSpPr>
            <a:xfrm>
              <a:off x="7087373" y="4587176"/>
              <a:ext cx="1080000" cy="1080000"/>
              <a:chOff x="7012759" y="3253514"/>
              <a:chExt cx="1080000" cy="1080000"/>
            </a:xfrm>
          </p:grpSpPr>
          <p:grpSp>
            <p:nvGrpSpPr>
              <p:cNvPr id="537" name="Group 536"/>
              <p:cNvGrpSpPr/>
              <p:nvPr/>
            </p:nvGrpSpPr>
            <p:grpSpPr>
              <a:xfrm>
                <a:off x="7012759" y="3253514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39" name="Group 53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43" name="Group 54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45" name="Group 54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57" name="Rectangle 55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58" name="Straight Connector 55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9" name="Straight Connector 55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0" name="Straight Connector 55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1" name="Straight Connector 56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2" name="Straight Connector 56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6" name="Group 54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5" name="Straight Connector 55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6" name="Straight Connector 55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7" name="Group 54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3" name="Straight Connector 55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4" name="Straight Connector 55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8" name="Group 54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1" name="Straight Connector 55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2" name="Straight Connector 55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49" name="Oval 54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50" name="Oval 54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44" name="Oval 54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0" name="Group 53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41" name="Straight Connector 54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38" name="Oval 537"/>
              <p:cNvSpPr/>
              <p:nvPr/>
            </p:nvSpPr>
            <p:spPr>
              <a:xfrm>
                <a:off x="7044340" y="363032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7471944" y="4623240"/>
              <a:ext cx="252000" cy="252000"/>
              <a:chOff x="5292080" y="2840635"/>
              <a:chExt cx="252000" cy="252000"/>
            </a:xfrm>
          </p:grpSpPr>
          <p:cxnSp>
            <p:nvCxnSpPr>
              <p:cNvPr id="535" name="Straight Connector 53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2" name="Group 491"/>
          <p:cNvGrpSpPr/>
          <p:nvPr/>
        </p:nvGrpSpPr>
        <p:grpSpPr>
          <a:xfrm>
            <a:off x="3857029" y="5076371"/>
            <a:ext cx="365139" cy="401653"/>
            <a:chOff x="5642375" y="4574355"/>
            <a:chExt cx="1080000" cy="1080000"/>
          </a:xfrm>
        </p:grpSpPr>
        <p:grpSp>
          <p:nvGrpSpPr>
            <p:cNvPr id="503" name="Group 502"/>
            <p:cNvGrpSpPr/>
            <p:nvPr/>
          </p:nvGrpSpPr>
          <p:grpSpPr>
            <a:xfrm>
              <a:off x="5642375" y="4574355"/>
              <a:ext cx="1080000" cy="1080000"/>
              <a:chOff x="5586212" y="3254973"/>
              <a:chExt cx="1080000" cy="1080000"/>
            </a:xfrm>
          </p:grpSpPr>
          <p:grpSp>
            <p:nvGrpSpPr>
              <p:cNvPr id="507" name="Group 506"/>
              <p:cNvGrpSpPr/>
              <p:nvPr/>
            </p:nvGrpSpPr>
            <p:grpSpPr>
              <a:xfrm>
                <a:off x="5586212" y="3254973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09" name="Group 50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13" name="Group 51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15" name="Group 5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27" name="Rectangle 5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28" name="Straight Connector 5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9" name="Straight Connector 5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0" name="Straight Connector 5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1" name="Straight Connector 5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2" name="Straight Connector 5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6" name="Group 5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5" name="Straight Connector 5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6" name="Straight Connector 5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7" name="Group 5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3" name="Straight Connector 5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4" name="Straight Connector 5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8" name="Group 5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1" name="Straight Connector 5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2" name="Straight Connector 5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19" name="Oval 5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20" name="Oval 5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14" name="Oval 51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10" name="Group 50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11" name="Straight Connector 5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08" name="Oval 507"/>
              <p:cNvSpPr/>
              <p:nvPr/>
            </p:nvSpPr>
            <p:spPr>
              <a:xfrm>
                <a:off x="5984218" y="329781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4" name="Group 503"/>
            <p:cNvGrpSpPr/>
            <p:nvPr/>
          </p:nvGrpSpPr>
          <p:grpSpPr>
            <a:xfrm>
              <a:off x="5731639" y="4944725"/>
              <a:ext cx="252000" cy="252000"/>
              <a:chOff x="5292080" y="2840635"/>
              <a:chExt cx="252000" cy="252000"/>
            </a:xfrm>
          </p:grpSpPr>
          <p:cxnSp>
            <p:nvCxnSpPr>
              <p:cNvPr id="505" name="Straight Connector 5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0" name="Straight Connector 499"/>
          <p:cNvCxnSpPr>
            <a:stCxn id="691" idx="2"/>
            <a:endCxn id="639" idx="0"/>
          </p:cNvCxnSpPr>
          <p:nvPr/>
        </p:nvCxnSpPr>
        <p:spPr>
          <a:xfrm>
            <a:off x="3022208" y="4464285"/>
            <a:ext cx="5421" cy="589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>
            <a:stCxn id="583" idx="2"/>
            <a:endCxn id="527" idx="0"/>
          </p:cNvCxnSpPr>
          <p:nvPr/>
        </p:nvCxnSpPr>
        <p:spPr>
          <a:xfrm>
            <a:off x="4029542" y="4463877"/>
            <a:ext cx="10056" cy="612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/>
          <p:cNvCxnSpPr>
            <a:stCxn id="609" idx="2"/>
            <a:endCxn id="557" idx="0"/>
          </p:cNvCxnSpPr>
          <p:nvPr/>
        </p:nvCxnSpPr>
        <p:spPr>
          <a:xfrm>
            <a:off x="4517407" y="4471062"/>
            <a:ext cx="9927" cy="617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8" name="Group 797"/>
          <p:cNvGrpSpPr>
            <a:grpSpLocks noChangeAspect="1"/>
          </p:cNvGrpSpPr>
          <p:nvPr/>
        </p:nvGrpSpPr>
        <p:grpSpPr>
          <a:xfrm>
            <a:off x="6476309" y="5077013"/>
            <a:ext cx="365139" cy="401653"/>
            <a:chOff x="6754140" y="4459030"/>
            <a:chExt cx="1080000" cy="1080000"/>
          </a:xfrm>
        </p:grpSpPr>
        <p:grpSp>
          <p:nvGrpSpPr>
            <p:cNvPr id="903" name="Group 902"/>
            <p:cNvGrpSpPr/>
            <p:nvPr/>
          </p:nvGrpSpPr>
          <p:grpSpPr>
            <a:xfrm>
              <a:off x="6754140" y="4459030"/>
              <a:ext cx="1080000" cy="1080000"/>
              <a:chOff x="6584803" y="3237421"/>
              <a:chExt cx="1080000" cy="1080000"/>
            </a:xfrm>
          </p:grpSpPr>
          <p:grpSp>
            <p:nvGrpSpPr>
              <p:cNvPr id="907" name="Group 906"/>
              <p:cNvGrpSpPr/>
              <p:nvPr/>
            </p:nvGrpSpPr>
            <p:grpSpPr>
              <a:xfrm>
                <a:off x="6584803" y="323742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913" name="Group 91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15" name="Group 9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927" name="Rectangle 9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928" name="Straight Connector 9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9" name="Straight Connector 9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0" name="Straight Connector 9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1" name="Straight Connector 9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2" name="Straight Connector 9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6" name="Group 9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5" name="Straight Connector 9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6" name="Straight Connector 9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7" name="Group 9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3" name="Straight Connector 9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4" name="Straight Connector 9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8" name="Group 9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1" name="Straight Connector 9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2" name="Straight Connector 9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19" name="Oval 9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20" name="Oval 9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14" name="Oval 91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10" name="Group 90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11" name="Straight Connector 9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" name="Straight Connector 9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08" name="Oval 907"/>
              <p:cNvSpPr/>
              <p:nvPr/>
            </p:nvSpPr>
            <p:spPr>
              <a:xfrm>
                <a:off x="7367991" y="32858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4" name="Group 903"/>
            <p:cNvGrpSpPr/>
            <p:nvPr/>
          </p:nvGrpSpPr>
          <p:grpSpPr>
            <a:xfrm>
              <a:off x="7168138" y="4520075"/>
              <a:ext cx="252000" cy="252000"/>
              <a:chOff x="5292080" y="2840635"/>
              <a:chExt cx="252000" cy="252000"/>
            </a:xfrm>
          </p:grpSpPr>
          <p:cxnSp>
            <p:nvCxnSpPr>
              <p:cNvPr id="905" name="Straight Connector 9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Straight Connector 9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9" name="Group 798"/>
          <p:cNvGrpSpPr>
            <a:grpSpLocks noChangeAspect="1"/>
          </p:cNvGrpSpPr>
          <p:nvPr/>
        </p:nvGrpSpPr>
        <p:grpSpPr>
          <a:xfrm>
            <a:off x="5984485" y="5077013"/>
            <a:ext cx="365139" cy="401653"/>
            <a:chOff x="5265169" y="4441169"/>
            <a:chExt cx="1080000" cy="1080000"/>
          </a:xfrm>
        </p:grpSpPr>
        <p:grpSp>
          <p:nvGrpSpPr>
            <p:cNvPr id="873" name="Group 872"/>
            <p:cNvGrpSpPr/>
            <p:nvPr/>
          </p:nvGrpSpPr>
          <p:grpSpPr>
            <a:xfrm>
              <a:off x="5265169" y="4441169"/>
              <a:ext cx="1080000" cy="1080000"/>
              <a:chOff x="5366807" y="3236981"/>
              <a:chExt cx="1080000" cy="1080000"/>
            </a:xfrm>
          </p:grpSpPr>
          <p:grpSp>
            <p:nvGrpSpPr>
              <p:cNvPr id="877" name="Group 876"/>
              <p:cNvGrpSpPr/>
              <p:nvPr/>
            </p:nvGrpSpPr>
            <p:grpSpPr>
              <a:xfrm>
                <a:off x="5366807" y="323698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879" name="Group 87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83" name="Group 88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85" name="Group 88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97" name="Rectangle 89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98" name="Straight Connector 89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9" name="Straight Connector 89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0" name="Straight Connector 89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1" name="Straight Connector 90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2" name="Straight Connector 90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6" name="Group 88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5" name="Straight Connector 8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6" name="Straight Connector 8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7" name="Group 88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3" name="Straight Connector 89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4" name="Straight Connector 89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8" name="Group 88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1" name="Straight Connector 89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2" name="Straight Connector 89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89" name="Oval 88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90" name="Oval 88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84" name="Oval 88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0" name="Group 87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81" name="Straight Connector 8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2" name="Straight Connector 8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8" name="Oval 877"/>
              <p:cNvSpPr/>
              <p:nvPr/>
            </p:nvSpPr>
            <p:spPr>
              <a:xfrm>
                <a:off x="5774180" y="32863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74" name="Group 873"/>
            <p:cNvGrpSpPr/>
            <p:nvPr/>
          </p:nvGrpSpPr>
          <p:grpSpPr>
            <a:xfrm>
              <a:off x="6026180" y="4484066"/>
              <a:ext cx="252000" cy="252000"/>
              <a:chOff x="5292080" y="2840635"/>
              <a:chExt cx="252000" cy="252000"/>
            </a:xfrm>
          </p:grpSpPr>
          <p:cxnSp>
            <p:nvCxnSpPr>
              <p:cNvPr id="875" name="Straight Connector 87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Straight Connector 87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0" name="Group 799"/>
          <p:cNvGrpSpPr>
            <a:grpSpLocks noChangeAspect="1"/>
          </p:cNvGrpSpPr>
          <p:nvPr/>
        </p:nvGrpSpPr>
        <p:grpSpPr>
          <a:xfrm>
            <a:off x="5541843" y="5077013"/>
            <a:ext cx="365139" cy="401653"/>
            <a:chOff x="3779222" y="4646062"/>
            <a:chExt cx="1080000" cy="1080006"/>
          </a:xfrm>
        </p:grpSpPr>
        <p:grpSp>
          <p:nvGrpSpPr>
            <p:cNvPr id="843" name="Group 842"/>
            <p:cNvGrpSpPr/>
            <p:nvPr/>
          </p:nvGrpSpPr>
          <p:grpSpPr>
            <a:xfrm>
              <a:off x="3779222" y="4646062"/>
              <a:ext cx="1080000" cy="1080006"/>
              <a:chOff x="3635899" y="3158512"/>
              <a:chExt cx="1080000" cy="1080006"/>
            </a:xfrm>
          </p:grpSpPr>
          <p:grpSp>
            <p:nvGrpSpPr>
              <p:cNvPr id="847" name="Group 846"/>
              <p:cNvGrpSpPr/>
              <p:nvPr/>
            </p:nvGrpSpPr>
            <p:grpSpPr>
              <a:xfrm>
                <a:off x="3635899" y="3158512"/>
                <a:ext cx="1080000" cy="1080006"/>
                <a:chOff x="3378920" y="1889575"/>
                <a:chExt cx="1080000" cy="1080006"/>
              </a:xfrm>
            </p:grpSpPr>
            <p:grpSp>
              <p:nvGrpSpPr>
                <p:cNvPr id="849" name="Group 848"/>
                <p:cNvGrpSpPr/>
                <p:nvPr/>
              </p:nvGrpSpPr>
              <p:grpSpPr>
                <a:xfrm>
                  <a:off x="3378920" y="1889575"/>
                  <a:ext cx="1080000" cy="1080006"/>
                  <a:chOff x="6752448" y="1815481"/>
                  <a:chExt cx="1080000" cy="1080006"/>
                </a:xfrm>
              </p:grpSpPr>
              <p:grpSp>
                <p:nvGrpSpPr>
                  <p:cNvPr id="853" name="Group 852"/>
                  <p:cNvGrpSpPr/>
                  <p:nvPr/>
                </p:nvGrpSpPr>
                <p:grpSpPr>
                  <a:xfrm>
                    <a:off x="6752448" y="1815481"/>
                    <a:ext cx="1080000" cy="1080006"/>
                    <a:chOff x="3156515" y="2692142"/>
                    <a:chExt cx="1080000" cy="1080006"/>
                  </a:xfrm>
                </p:grpSpPr>
                <p:grpSp>
                  <p:nvGrpSpPr>
                    <p:cNvPr id="855" name="Group 85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42"/>
                      <a:ext cx="1080000" cy="1080006"/>
                      <a:chOff x="2499261" y="4725140"/>
                      <a:chExt cx="632579" cy="684000"/>
                    </a:xfrm>
                  </p:grpSpPr>
                  <p:sp>
                    <p:nvSpPr>
                      <p:cNvPr id="867" name="Rectangle 86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68" name="Straight Connector 86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9" name="Straight Connector 86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0" name="Straight Connector 86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1" name="Straight Connector 870"/>
                      <p:cNvCxnSpPr/>
                      <p:nvPr/>
                    </p:nvCxnSpPr>
                    <p:spPr>
                      <a:xfrm>
                        <a:off x="2915817" y="4725140"/>
                        <a:ext cx="0" cy="683991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2" name="Straight Connector 87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6" name="Group 85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5" name="Straight Connector 86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6" name="Straight Connector 86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7" name="Group 85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3" name="Straight Connector 86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4" name="Straight Connector 86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8" name="Group 85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1" name="Straight Connector 86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2" name="Straight Connector 86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59" name="Oval 85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60" name="Oval 85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54" name="Oval 85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50" name="Group 84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51" name="Straight Connector 8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48" name="Oval 847"/>
              <p:cNvSpPr/>
              <p:nvPr/>
            </p:nvSpPr>
            <p:spPr>
              <a:xfrm>
                <a:off x="4412891" y="355205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44" name="Group 843"/>
            <p:cNvGrpSpPr/>
            <p:nvPr/>
          </p:nvGrpSpPr>
          <p:grpSpPr>
            <a:xfrm>
              <a:off x="4206920" y="4691979"/>
              <a:ext cx="252000" cy="252000"/>
              <a:chOff x="5292080" y="2840635"/>
              <a:chExt cx="252000" cy="252000"/>
            </a:xfrm>
          </p:grpSpPr>
          <p:cxnSp>
            <p:nvCxnSpPr>
              <p:cNvPr id="845" name="Straight Connector 84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1" name="Group 800"/>
          <p:cNvGrpSpPr>
            <a:grpSpLocks noChangeAspect="1"/>
          </p:cNvGrpSpPr>
          <p:nvPr/>
        </p:nvGrpSpPr>
        <p:grpSpPr>
          <a:xfrm>
            <a:off x="5099201" y="5075496"/>
            <a:ext cx="365139" cy="401653"/>
            <a:chOff x="2451326" y="4419930"/>
            <a:chExt cx="1080000" cy="1080000"/>
          </a:xfrm>
        </p:grpSpPr>
        <p:grpSp>
          <p:nvGrpSpPr>
            <p:cNvPr id="813" name="Group 812"/>
            <p:cNvGrpSpPr/>
            <p:nvPr/>
          </p:nvGrpSpPr>
          <p:grpSpPr>
            <a:xfrm>
              <a:off x="2451326" y="4419930"/>
              <a:ext cx="1080000" cy="1080000"/>
              <a:chOff x="2451323" y="3138057"/>
              <a:chExt cx="1080000" cy="1080000"/>
            </a:xfrm>
          </p:grpSpPr>
          <p:grpSp>
            <p:nvGrpSpPr>
              <p:cNvPr id="817" name="Group 816"/>
              <p:cNvGrpSpPr/>
              <p:nvPr/>
            </p:nvGrpSpPr>
            <p:grpSpPr>
              <a:xfrm>
                <a:off x="2451323" y="3138057"/>
                <a:ext cx="1080000" cy="1080000"/>
                <a:chOff x="3378920" y="1889583"/>
                <a:chExt cx="1080000" cy="1080000"/>
              </a:xfrm>
            </p:grpSpPr>
            <p:grpSp>
              <p:nvGrpSpPr>
                <p:cNvPr id="819" name="Group 818"/>
                <p:cNvGrpSpPr/>
                <p:nvPr/>
              </p:nvGrpSpPr>
              <p:grpSpPr>
                <a:xfrm>
                  <a:off x="3378920" y="1889583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23" name="Group 82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25" name="Group 82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37" name="Rectangle 83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38" name="Straight Connector 83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9" name="Straight Connector 83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0" name="Straight Connector 83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1" name="Straight Connector 84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2" name="Straight Connector 84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6" name="Group 82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5" name="Straight Connector 8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6" name="Straight Connector 8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7" name="Group 82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3" name="Straight Connector 8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4" name="Straight Connector 8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8" name="Group 82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1" name="Straight Connector 8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2" name="Straight Connector 8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29" name="Oval 82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30" name="Oval 82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24" name="Oval 82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20" name="Group 81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18" name="Oval 817"/>
              <p:cNvSpPr/>
              <p:nvPr/>
            </p:nvSpPr>
            <p:spPr>
              <a:xfrm>
                <a:off x="2865324" y="320219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14" name="Group 813"/>
            <p:cNvGrpSpPr/>
            <p:nvPr/>
          </p:nvGrpSpPr>
          <p:grpSpPr>
            <a:xfrm>
              <a:off x="3233294" y="4817979"/>
              <a:ext cx="252000" cy="252000"/>
              <a:chOff x="5292080" y="2840635"/>
              <a:chExt cx="252000" cy="252000"/>
            </a:xfrm>
          </p:grpSpPr>
          <p:cxnSp>
            <p:nvCxnSpPr>
              <p:cNvPr id="815" name="Straight Connector 8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7" name="Straight Connector 806"/>
          <p:cNvCxnSpPr>
            <a:cxnSpLocks noChangeAspect="1"/>
            <a:stCxn id="979" idx="2"/>
            <a:endCxn id="837" idx="0"/>
          </p:cNvCxnSpPr>
          <p:nvPr/>
        </p:nvCxnSpPr>
        <p:spPr>
          <a:xfrm>
            <a:off x="5281770" y="4451714"/>
            <a:ext cx="0" cy="623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Straight Connector 807"/>
          <p:cNvCxnSpPr>
            <a:cxnSpLocks noChangeAspect="1"/>
            <a:stCxn id="1031" idx="2"/>
            <a:endCxn id="867" idx="0"/>
          </p:cNvCxnSpPr>
          <p:nvPr/>
        </p:nvCxnSpPr>
        <p:spPr>
          <a:xfrm>
            <a:off x="5724412" y="4451714"/>
            <a:ext cx="0" cy="625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Straight Connector 810"/>
          <p:cNvCxnSpPr>
            <a:cxnSpLocks noChangeAspect="1"/>
            <a:stCxn id="1005" idx="2"/>
            <a:endCxn id="897" idx="0"/>
          </p:cNvCxnSpPr>
          <p:nvPr/>
        </p:nvCxnSpPr>
        <p:spPr>
          <a:xfrm>
            <a:off x="6167054" y="4451714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Straight Connector 811"/>
          <p:cNvCxnSpPr>
            <a:cxnSpLocks noChangeAspect="1"/>
            <a:stCxn id="953" idx="2"/>
            <a:endCxn id="927" idx="0"/>
          </p:cNvCxnSpPr>
          <p:nvPr/>
        </p:nvCxnSpPr>
        <p:spPr>
          <a:xfrm>
            <a:off x="6658878" y="4451714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8" name="Group 1137"/>
          <p:cNvGrpSpPr/>
          <p:nvPr/>
        </p:nvGrpSpPr>
        <p:grpSpPr>
          <a:xfrm>
            <a:off x="7846349" y="5057726"/>
            <a:ext cx="365139" cy="401653"/>
            <a:chOff x="4823197" y="4419929"/>
            <a:chExt cx="1080000" cy="1080000"/>
          </a:xfrm>
        </p:grpSpPr>
        <p:grpSp>
          <p:nvGrpSpPr>
            <p:cNvPr id="1211" name="Group 1210"/>
            <p:cNvGrpSpPr/>
            <p:nvPr/>
          </p:nvGrpSpPr>
          <p:grpSpPr>
            <a:xfrm>
              <a:off x="4823197" y="4419929"/>
              <a:ext cx="1080000" cy="1080000"/>
              <a:chOff x="4609920" y="3080732"/>
              <a:chExt cx="1080000" cy="1080000"/>
            </a:xfrm>
          </p:grpSpPr>
          <p:grpSp>
            <p:nvGrpSpPr>
              <p:cNvPr id="1215" name="Group 1214"/>
              <p:cNvGrpSpPr/>
              <p:nvPr/>
            </p:nvGrpSpPr>
            <p:grpSpPr>
              <a:xfrm>
                <a:off x="4609920" y="3080732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217" name="Group 121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221" name="Group 122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223" name="Group 122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35" name="Rectangle 123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36" name="Straight Connector 123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7" name="Straight Connector 123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8" name="Straight Connector 123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9" name="Straight Connector 123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0" name="Straight Connector 123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4" name="Group 122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3" name="Straight Connector 12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4" name="Straight Connector 12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5" name="Group 122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1" name="Straight Connector 12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2" name="Straight Connector 12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6" name="Group 122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29" name="Straight Connector 12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0" name="Straight Connector 12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27" name="Oval 122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28" name="Oval 122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22" name="Oval 122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18" name="Group 121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219" name="Straight Connector 121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0" name="Straight Connector 121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16" name="Oval 1215"/>
              <p:cNvSpPr/>
              <p:nvPr/>
            </p:nvSpPr>
            <p:spPr>
              <a:xfrm>
                <a:off x="4653741" y="34988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12" name="Group 1211"/>
            <p:cNvGrpSpPr/>
            <p:nvPr/>
          </p:nvGrpSpPr>
          <p:grpSpPr>
            <a:xfrm>
              <a:off x="5230563" y="4477536"/>
              <a:ext cx="252000" cy="252000"/>
              <a:chOff x="5292080" y="2840635"/>
              <a:chExt cx="252000" cy="252000"/>
            </a:xfrm>
          </p:grpSpPr>
          <p:cxnSp>
            <p:nvCxnSpPr>
              <p:cNvPr id="1213" name="Straight Connector 12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4" name="Straight Connector 12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9" name="Group 1138"/>
          <p:cNvGrpSpPr/>
          <p:nvPr/>
        </p:nvGrpSpPr>
        <p:grpSpPr>
          <a:xfrm>
            <a:off x="8288991" y="5057726"/>
            <a:ext cx="365139" cy="401653"/>
            <a:chOff x="6157222" y="4599335"/>
            <a:chExt cx="1080000" cy="1080000"/>
          </a:xfrm>
        </p:grpSpPr>
        <p:grpSp>
          <p:nvGrpSpPr>
            <p:cNvPr id="1181" name="Group 1180"/>
            <p:cNvGrpSpPr/>
            <p:nvPr/>
          </p:nvGrpSpPr>
          <p:grpSpPr>
            <a:xfrm>
              <a:off x="6157222" y="4599335"/>
              <a:ext cx="1080000" cy="1080000"/>
              <a:chOff x="6072832" y="3086438"/>
              <a:chExt cx="1080000" cy="1080000"/>
            </a:xfrm>
          </p:grpSpPr>
          <p:grpSp>
            <p:nvGrpSpPr>
              <p:cNvPr id="1185" name="Group 1184"/>
              <p:cNvGrpSpPr/>
              <p:nvPr/>
            </p:nvGrpSpPr>
            <p:grpSpPr>
              <a:xfrm>
                <a:off x="6072832" y="3086438"/>
                <a:ext cx="1080000" cy="1080000"/>
                <a:chOff x="6588224" y="1977243"/>
                <a:chExt cx="1080000" cy="1080000"/>
              </a:xfrm>
            </p:grpSpPr>
            <p:grpSp>
              <p:nvGrpSpPr>
                <p:cNvPr id="1187" name="Group 1186"/>
                <p:cNvGrpSpPr/>
                <p:nvPr/>
              </p:nvGrpSpPr>
              <p:grpSpPr>
                <a:xfrm>
                  <a:off x="6588224" y="1977243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91" name="Group 119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93" name="Group 119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05" name="Rectangle 120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06" name="Straight Connector 120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7" name="Straight Connector 120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8" name="Straight Connector 120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9" name="Straight Connector 120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0" name="Straight Connector 120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4" name="Group 119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3" name="Straight Connector 120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4" name="Straight Connector 120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5" name="Group 119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1" name="Straight Connector 120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2" name="Straight Connector 120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6" name="Group 119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99" name="Straight Connector 11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0" name="Straight Connector 11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97" name="Oval 119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98" name="Oval 119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92" name="Oval 119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88" name="Group 1187"/>
                <p:cNvGrpSpPr/>
                <p:nvPr/>
              </p:nvGrpSpPr>
              <p:grpSpPr>
                <a:xfrm>
                  <a:off x="6647319" y="236153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89" name="Straight Connector 118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0" name="Straight Connector 118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86" name="Oval 1185"/>
              <p:cNvSpPr/>
              <p:nvPr/>
            </p:nvSpPr>
            <p:spPr>
              <a:xfrm>
                <a:off x="6480205" y="313335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2" name="Group 1181"/>
            <p:cNvGrpSpPr/>
            <p:nvPr/>
          </p:nvGrpSpPr>
          <p:grpSpPr>
            <a:xfrm>
              <a:off x="6919500" y="4653136"/>
              <a:ext cx="252000" cy="252000"/>
              <a:chOff x="5292080" y="2840635"/>
              <a:chExt cx="252000" cy="252000"/>
            </a:xfrm>
          </p:grpSpPr>
          <p:cxnSp>
            <p:nvCxnSpPr>
              <p:cNvPr id="1183" name="Straight Connector 118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4" name="Straight Connector 118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0" name="Group 1139"/>
          <p:cNvGrpSpPr/>
          <p:nvPr/>
        </p:nvGrpSpPr>
        <p:grpSpPr>
          <a:xfrm>
            <a:off x="7277125" y="5057726"/>
            <a:ext cx="365139" cy="401653"/>
            <a:chOff x="3488235" y="4331119"/>
            <a:chExt cx="1080000" cy="1080000"/>
          </a:xfrm>
        </p:grpSpPr>
        <p:grpSp>
          <p:nvGrpSpPr>
            <p:cNvPr id="1151" name="Group 1150"/>
            <p:cNvGrpSpPr/>
            <p:nvPr/>
          </p:nvGrpSpPr>
          <p:grpSpPr>
            <a:xfrm>
              <a:off x="3488235" y="4331119"/>
              <a:ext cx="1080000" cy="1080000"/>
              <a:chOff x="3322335" y="3098719"/>
              <a:chExt cx="1080000" cy="1080000"/>
            </a:xfrm>
          </p:grpSpPr>
          <p:grpSp>
            <p:nvGrpSpPr>
              <p:cNvPr id="1155" name="Group 1154"/>
              <p:cNvGrpSpPr/>
              <p:nvPr/>
            </p:nvGrpSpPr>
            <p:grpSpPr>
              <a:xfrm>
                <a:off x="3322335" y="3098719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157" name="Group 115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63" name="Group 116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175" name="Rectangle 117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176" name="Straight Connector 117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7" name="Straight Connector 117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8" name="Straight Connector 117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9" name="Straight Connector 117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0" name="Straight Connector 117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4" name="Group 116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3" name="Straight Connector 117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4" name="Straight Connector 117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5" name="Group 116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1" name="Straight Connector 117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2" name="Straight Connector 117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6" name="Group 116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69" name="Straight Connector 116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0" name="Straight Connector 116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67" name="Oval 116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68" name="Oval 116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62" name="Oval 116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58" name="Group 115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59" name="Straight Connector 11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0" name="Straight Connector 11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56" name="Oval 1155"/>
              <p:cNvSpPr/>
              <p:nvPr/>
            </p:nvSpPr>
            <p:spPr>
              <a:xfrm>
                <a:off x="3721378" y="313952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2" name="Group 1151"/>
            <p:cNvGrpSpPr/>
            <p:nvPr/>
          </p:nvGrpSpPr>
          <p:grpSpPr>
            <a:xfrm>
              <a:off x="3576750" y="4718203"/>
              <a:ext cx="252000" cy="252000"/>
              <a:chOff x="5292080" y="2840635"/>
              <a:chExt cx="252000" cy="252000"/>
            </a:xfrm>
          </p:grpSpPr>
          <p:cxnSp>
            <p:nvCxnSpPr>
              <p:cNvPr id="1153" name="Straight Connector 115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4" name="Straight Connector 115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8" name="Straight Connector 1147"/>
          <p:cNvCxnSpPr>
            <a:stCxn id="1339" idx="2"/>
            <a:endCxn id="1175" idx="0"/>
          </p:cNvCxnSpPr>
          <p:nvPr/>
        </p:nvCxnSpPr>
        <p:spPr>
          <a:xfrm flipH="1">
            <a:off x="7459694" y="4463580"/>
            <a:ext cx="44318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Straight Connector 1148"/>
          <p:cNvCxnSpPr>
            <a:stCxn id="1313" idx="2"/>
            <a:endCxn id="1235" idx="0"/>
          </p:cNvCxnSpPr>
          <p:nvPr/>
        </p:nvCxnSpPr>
        <p:spPr>
          <a:xfrm>
            <a:off x="8028918" y="4463580"/>
            <a:ext cx="0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0" name="Straight Connector 1149"/>
          <p:cNvCxnSpPr>
            <a:stCxn id="1287" idx="2"/>
            <a:endCxn id="1205" idx="0"/>
          </p:cNvCxnSpPr>
          <p:nvPr/>
        </p:nvCxnSpPr>
        <p:spPr>
          <a:xfrm>
            <a:off x="8450698" y="4463580"/>
            <a:ext cx="20862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1" name="TextBox 1440"/>
          <p:cNvSpPr txBox="1"/>
          <p:nvPr/>
        </p:nvSpPr>
        <p:spPr>
          <a:xfrm>
            <a:off x="318337" y="116632"/>
            <a:ext cx="433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It’s  O’s turn:  what should O do?</a:t>
            </a:r>
            <a:endParaRPr lang="en-NZ" sz="2400" b="1" dirty="0">
              <a:solidFill>
                <a:srgbClr val="0070C0"/>
              </a:solidFill>
            </a:endParaRPr>
          </a:p>
        </p:txBody>
      </p:sp>
      <p:sp>
        <p:nvSpPr>
          <p:cNvPr id="1442" name="TextBox 1441"/>
          <p:cNvSpPr txBox="1"/>
          <p:nvPr/>
        </p:nvSpPr>
        <p:spPr>
          <a:xfrm>
            <a:off x="322898" y="5805264"/>
            <a:ext cx="7352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Work backwards to determine status of earlier positions</a:t>
            </a:r>
            <a:endParaRPr lang="en-NZ" sz="2400" b="1" dirty="0">
              <a:solidFill>
                <a:srgbClr val="0070C0"/>
              </a:solidFill>
            </a:endParaRPr>
          </a:p>
          <a:p>
            <a:r>
              <a:rPr lang="en-NZ" sz="2400" b="1" dirty="0">
                <a:solidFill>
                  <a:srgbClr val="0070C0"/>
                </a:solidFill>
              </a:rPr>
              <a:t>	</a:t>
            </a:r>
            <a:r>
              <a:rPr lang="en-NZ" sz="2400" b="1" dirty="0">
                <a:solidFill>
                  <a:srgbClr val="FF0000"/>
                </a:solidFill>
              </a:rPr>
              <a:t>X will try to make O </a:t>
            </a:r>
            <a:r>
              <a:rPr lang="en-NZ" sz="2400" b="1" dirty="0" smtClean="0">
                <a:solidFill>
                  <a:srgbClr val="FF0000"/>
                </a:solidFill>
              </a:rPr>
              <a:t>lose</a:t>
            </a:r>
            <a:endParaRPr lang="en-NZ" sz="2400" b="1" dirty="0">
              <a:solidFill>
                <a:srgbClr val="0070C0"/>
              </a:solidFill>
            </a:endParaRPr>
          </a:p>
        </p:txBody>
      </p:sp>
      <p:sp>
        <p:nvSpPr>
          <p:cNvPr id="1445" name="Rectangle 1444"/>
          <p:cNvSpPr/>
          <p:nvPr/>
        </p:nvSpPr>
        <p:spPr>
          <a:xfrm>
            <a:off x="0" y="3474114"/>
            <a:ext cx="9144000" cy="2259142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43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469145" y="919409"/>
            <a:ext cx="486000" cy="534600"/>
            <a:chOff x="3156515" y="2692150"/>
            <a:chExt cx="1080000" cy="1080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>
            <a:xfrm>
              <a:off x="3156515" y="2692150"/>
              <a:ext cx="1080000" cy="1080000"/>
              <a:chOff x="2499261" y="4725144"/>
              <a:chExt cx="632579" cy="6839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499261" y="4725147"/>
                <a:ext cx="632577" cy="683993"/>
              </a:xfrm>
              <a:prstGeom prst="rect">
                <a:avLst/>
              </a:prstGeom>
              <a:solidFill>
                <a:srgbClr val="F5F3F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99263" y="4941168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499263" y="5157192"/>
                <a:ext cx="6325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31840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915817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99792" y="4725144"/>
                <a:ext cx="0" cy="683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563888" y="3068960"/>
              <a:ext cx="252000" cy="252000"/>
              <a:chOff x="5292080" y="2840635"/>
              <a:chExt cx="252000" cy="2520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3563888" y="3441249"/>
              <a:ext cx="252000" cy="252000"/>
              <a:chOff x="5292080" y="2840635"/>
              <a:chExt cx="252000" cy="2520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12678" y="2741035"/>
              <a:ext cx="252000" cy="252000"/>
              <a:chOff x="5292080" y="2840635"/>
              <a:chExt cx="252000" cy="252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/>
            <p:cNvSpPr/>
            <p:nvPr/>
          </p:nvSpPr>
          <p:spPr>
            <a:xfrm>
              <a:off x="3207595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Oval 9"/>
            <p:cNvSpPr/>
            <p:nvPr/>
          </p:nvSpPr>
          <p:spPr>
            <a:xfrm>
              <a:off x="3938486" y="344124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38247" y="1845020"/>
            <a:ext cx="534600" cy="588060"/>
            <a:chOff x="61475" y="3284984"/>
            <a:chExt cx="1080000" cy="1080000"/>
          </a:xfrm>
        </p:grpSpPr>
        <p:grpSp>
          <p:nvGrpSpPr>
            <p:cNvPr id="461" name="Group 460"/>
            <p:cNvGrpSpPr/>
            <p:nvPr/>
          </p:nvGrpSpPr>
          <p:grpSpPr>
            <a:xfrm>
              <a:off x="61475" y="3284984"/>
              <a:ext cx="1080000" cy="1080000"/>
              <a:chOff x="3156515" y="2692150"/>
              <a:chExt cx="1080000" cy="1080000"/>
            </a:xfrm>
          </p:grpSpPr>
          <p:grpSp>
            <p:nvGrpSpPr>
              <p:cNvPr id="463" name="Group 462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476" name="Straight Connector 475"/>
                <p:cNvCxnSpPr/>
                <p:nvPr/>
              </p:nvCxnSpPr>
              <p:spPr>
                <a:xfrm>
                  <a:off x="2499262" y="4941168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Straight Connector 477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4" name="Group 463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3" name="Straight Connector 47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Straight Connector 47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5" name="Group 464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71" name="Straight Connector 4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6" name="Group 465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469" name="Straight Connector 46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7" name="Oval 466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8" name="Oval 467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62" name="Oval 461"/>
            <p:cNvSpPr/>
            <p:nvPr/>
          </p:nvSpPr>
          <p:spPr>
            <a:xfrm>
              <a:off x="476842" y="3338218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2" name="Group 481"/>
          <p:cNvGrpSpPr/>
          <p:nvPr/>
        </p:nvGrpSpPr>
        <p:grpSpPr>
          <a:xfrm>
            <a:off x="3276691" y="1838614"/>
            <a:ext cx="534600" cy="588060"/>
            <a:chOff x="2432395" y="1811181"/>
            <a:chExt cx="1080000" cy="1080000"/>
          </a:xfrm>
        </p:grpSpPr>
        <p:grpSp>
          <p:nvGrpSpPr>
            <p:cNvPr id="769" name="Group 768"/>
            <p:cNvGrpSpPr/>
            <p:nvPr/>
          </p:nvGrpSpPr>
          <p:grpSpPr>
            <a:xfrm>
              <a:off x="2432395" y="1811181"/>
              <a:ext cx="1080000" cy="1080000"/>
              <a:chOff x="3156515" y="2692150"/>
              <a:chExt cx="1080000" cy="1080000"/>
            </a:xfrm>
          </p:grpSpPr>
          <p:grpSp>
            <p:nvGrpSpPr>
              <p:cNvPr id="771" name="Group 77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783" name="Rectangle 782"/>
                <p:cNvSpPr/>
                <p:nvPr/>
              </p:nvSpPr>
              <p:spPr>
                <a:xfrm>
                  <a:off x="2499261" y="4746426"/>
                  <a:ext cx="632577" cy="662714"/>
                </a:xfrm>
                <a:prstGeom prst="rect">
                  <a:avLst/>
                </a:prstGeom>
                <a:solidFill>
                  <a:srgbClr val="F5F3F7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2" name="Group 77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3" name="Group 77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4" name="Group 77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5" name="Oval 77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6" name="Oval 77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70" name="Oval 769"/>
            <p:cNvSpPr/>
            <p:nvPr/>
          </p:nvSpPr>
          <p:spPr>
            <a:xfrm>
              <a:off x="3205449" y="1860066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0" name="Group 789"/>
          <p:cNvGrpSpPr>
            <a:grpSpLocks noChangeAspect="1"/>
          </p:cNvGrpSpPr>
          <p:nvPr/>
        </p:nvGrpSpPr>
        <p:grpSpPr>
          <a:xfrm>
            <a:off x="5423265" y="1831772"/>
            <a:ext cx="534600" cy="588060"/>
            <a:chOff x="6752448" y="1815489"/>
            <a:chExt cx="1080000" cy="1080000"/>
          </a:xfrm>
        </p:grpSpPr>
        <p:grpSp>
          <p:nvGrpSpPr>
            <p:cNvPr id="1109" name="Group 1108"/>
            <p:cNvGrpSpPr/>
            <p:nvPr/>
          </p:nvGrpSpPr>
          <p:grpSpPr>
            <a:xfrm>
              <a:off x="6752448" y="1815489"/>
              <a:ext cx="1080000" cy="1080000"/>
              <a:chOff x="3156515" y="2692150"/>
              <a:chExt cx="1080000" cy="1080000"/>
            </a:xfrm>
          </p:grpSpPr>
          <p:grpSp>
            <p:nvGrpSpPr>
              <p:cNvPr id="1111" name="Group 1110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123" name="Rectangle 1122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124" name="Straight Connector 1123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Straight Connector 1124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Straight Connector 1125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Straight Connector 1126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Straight Connector 1127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2" name="Group 1111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21" name="Straight Connector 112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Straight Connector 112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3" name="Group 1112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9" name="Straight Connector 111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0" name="Straight Connector 111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4" name="Group 1113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17" name="Straight Connector 1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8" name="Straight Connector 1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5" name="Oval 1114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6" name="Oval 1115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10" name="Oval 1109"/>
            <p:cNvSpPr/>
            <p:nvPr/>
          </p:nvSpPr>
          <p:spPr>
            <a:xfrm>
              <a:off x="6804494" y="2202413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0" name="Group 1129"/>
          <p:cNvGrpSpPr/>
          <p:nvPr/>
        </p:nvGrpSpPr>
        <p:grpSpPr>
          <a:xfrm>
            <a:off x="7538160" y="1833103"/>
            <a:ext cx="534600" cy="588060"/>
            <a:chOff x="10476656" y="1799486"/>
            <a:chExt cx="1080000" cy="1080000"/>
          </a:xfrm>
        </p:grpSpPr>
        <p:grpSp>
          <p:nvGrpSpPr>
            <p:cNvPr id="1417" name="Group 1416"/>
            <p:cNvGrpSpPr/>
            <p:nvPr/>
          </p:nvGrpSpPr>
          <p:grpSpPr>
            <a:xfrm>
              <a:off x="10476656" y="1799486"/>
              <a:ext cx="1080000" cy="1080000"/>
              <a:chOff x="3156515" y="2692150"/>
              <a:chExt cx="1080000" cy="1080000"/>
            </a:xfrm>
          </p:grpSpPr>
          <p:grpSp>
            <p:nvGrpSpPr>
              <p:cNvPr id="1419" name="Group 1418"/>
              <p:cNvGrpSpPr>
                <a:grpSpLocks/>
              </p:cNvGrpSpPr>
              <p:nvPr/>
            </p:nvGrpSpPr>
            <p:grpSpPr>
              <a:xfrm>
                <a:off x="3156515" y="2692150"/>
                <a:ext cx="1080000" cy="1080000"/>
                <a:chOff x="2499261" y="4725144"/>
                <a:chExt cx="632579" cy="683996"/>
              </a:xfrm>
            </p:grpSpPr>
            <p:sp>
              <p:nvSpPr>
                <p:cNvPr id="1431" name="Rectangle 1430"/>
                <p:cNvSpPr/>
                <p:nvPr/>
              </p:nvSpPr>
              <p:spPr>
                <a:xfrm>
                  <a:off x="2499261" y="4725147"/>
                  <a:ext cx="632577" cy="683993"/>
                </a:xfrm>
                <a:prstGeom prst="rect">
                  <a:avLst/>
                </a:prstGeom>
                <a:solidFill>
                  <a:srgbClr val="F5F3F7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cxnSp>
              <p:nvCxnSpPr>
                <p:cNvPr id="1432" name="Straight Connector 1431"/>
                <p:cNvCxnSpPr/>
                <p:nvPr/>
              </p:nvCxnSpPr>
              <p:spPr>
                <a:xfrm>
                  <a:off x="2499263" y="4941168"/>
                  <a:ext cx="63257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3" name="Straight Connector 1432"/>
                <p:cNvCxnSpPr/>
                <p:nvPr/>
              </p:nvCxnSpPr>
              <p:spPr>
                <a:xfrm>
                  <a:off x="2499263" y="5157192"/>
                  <a:ext cx="63257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4" name="Straight Connector 1433"/>
                <p:cNvCxnSpPr/>
                <p:nvPr/>
              </p:nvCxnSpPr>
              <p:spPr>
                <a:xfrm>
                  <a:off x="3131840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5" name="Straight Connector 1434"/>
                <p:cNvCxnSpPr/>
                <p:nvPr/>
              </p:nvCxnSpPr>
              <p:spPr>
                <a:xfrm>
                  <a:off x="2915817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6" name="Straight Connector 1435"/>
                <p:cNvCxnSpPr/>
                <p:nvPr/>
              </p:nvCxnSpPr>
              <p:spPr>
                <a:xfrm>
                  <a:off x="2699792" y="4725144"/>
                  <a:ext cx="0" cy="68399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0" name="Group 1419"/>
              <p:cNvGrpSpPr/>
              <p:nvPr/>
            </p:nvGrpSpPr>
            <p:grpSpPr>
              <a:xfrm>
                <a:off x="3563888" y="306896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9" name="Straight Connector 14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0" name="Straight Connector 14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1" name="Group 1420"/>
              <p:cNvGrpSpPr/>
              <p:nvPr/>
            </p:nvGrpSpPr>
            <p:grpSpPr>
              <a:xfrm>
                <a:off x="3563888" y="344124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7" name="Straight Connector 142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8" name="Straight Connector 142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2" name="Group 1421"/>
              <p:cNvGrpSpPr/>
              <p:nvPr/>
            </p:nvGrpSpPr>
            <p:grpSpPr>
              <a:xfrm>
                <a:off x="3212678" y="2741035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25" name="Straight Connector 142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6" name="Straight Connector 142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3" name="Oval 1422"/>
              <p:cNvSpPr/>
              <p:nvPr/>
            </p:nvSpPr>
            <p:spPr>
              <a:xfrm>
                <a:off x="3207595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24" name="Oval 1423"/>
              <p:cNvSpPr/>
              <p:nvPr/>
            </p:nvSpPr>
            <p:spPr>
              <a:xfrm>
                <a:off x="3938486" y="34412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418" name="Oval 1417"/>
            <p:cNvSpPr/>
            <p:nvPr/>
          </p:nvSpPr>
          <p:spPr>
            <a:xfrm>
              <a:off x="11252679" y="2183782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437" name="Straight Connector 1436"/>
          <p:cNvCxnSpPr>
            <a:stCxn id="17" idx="2"/>
            <a:endCxn id="475" idx="0"/>
          </p:cNvCxnSpPr>
          <p:nvPr/>
        </p:nvCxnSpPr>
        <p:spPr>
          <a:xfrm flipH="1">
            <a:off x="1305546" y="1454009"/>
            <a:ext cx="3406598" cy="39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" name="Straight Connector 1437"/>
          <p:cNvCxnSpPr>
            <a:endCxn id="783" idx="0"/>
          </p:cNvCxnSpPr>
          <p:nvPr/>
        </p:nvCxnSpPr>
        <p:spPr>
          <a:xfrm flipH="1">
            <a:off x="3543990" y="1396914"/>
            <a:ext cx="1201602" cy="459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9" name="Straight Connector 1438"/>
          <p:cNvCxnSpPr>
            <a:stCxn id="17" idx="2"/>
            <a:endCxn id="1123" idx="0"/>
          </p:cNvCxnSpPr>
          <p:nvPr/>
        </p:nvCxnSpPr>
        <p:spPr>
          <a:xfrm>
            <a:off x="4712144" y="1454009"/>
            <a:ext cx="978420" cy="377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0" name="Straight Connector 1439"/>
          <p:cNvCxnSpPr>
            <a:stCxn id="17" idx="2"/>
            <a:endCxn id="1431" idx="0"/>
          </p:cNvCxnSpPr>
          <p:nvPr/>
        </p:nvCxnSpPr>
        <p:spPr>
          <a:xfrm>
            <a:off x="4712144" y="1454009"/>
            <a:ext cx="3093315" cy="37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" name="TextBox 1442"/>
          <p:cNvSpPr txBox="1"/>
          <p:nvPr/>
        </p:nvSpPr>
        <p:spPr>
          <a:xfrm>
            <a:off x="6116522" y="1202870"/>
            <a:ext cx="174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204"/>
                </a:solidFill>
              </a:rPr>
              <a:t>O’s choice</a:t>
            </a:r>
            <a:endParaRPr lang="en-NZ" sz="2400" b="1" dirty="0">
              <a:solidFill>
                <a:srgbClr val="00A204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0103" y="4049837"/>
            <a:ext cx="365139" cy="401653"/>
            <a:chOff x="507" y="2892200"/>
            <a:chExt cx="1080000" cy="1080000"/>
          </a:xfrm>
        </p:grpSpPr>
        <p:grpSp>
          <p:nvGrpSpPr>
            <p:cNvPr id="363" name="Group 362"/>
            <p:cNvGrpSpPr/>
            <p:nvPr/>
          </p:nvGrpSpPr>
          <p:grpSpPr>
            <a:xfrm>
              <a:off x="507" y="2892200"/>
              <a:ext cx="1080000" cy="1080000"/>
              <a:chOff x="467544" y="1586301"/>
              <a:chExt cx="1080000" cy="1080000"/>
            </a:xfrm>
          </p:grpSpPr>
          <p:grpSp>
            <p:nvGrpSpPr>
              <p:cNvPr id="365" name="Group 364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69" name="Group 36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71" name="Group 3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83" name="Rectangle 3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84" name="Straight Connector 38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Straight Connector 3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6" name="Straight Connector 3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Straight Connector 3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Straight Connector 3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2" name="Group 3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81" name="Straight Connector 3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2" name="Straight Connector 3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3" name="Group 3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9" name="Straight Connector 3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0" name="Straight Connector 3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4" name="Group 3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77" name="Straight Connector 3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Straight Connector 3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5" name="Oval 3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6" name="Oval 3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70" name="Oval 36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66" name="Group 365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4" name="Oval 363"/>
            <p:cNvSpPr/>
            <p:nvPr/>
          </p:nvSpPr>
          <p:spPr>
            <a:xfrm>
              <a:off x="51587" y="32787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3607" y="4055375"/>
            <a:ext cx="365139" cy="401653"/>
            <a:chOff x="1375515" y="2924329"/>
            <a:chExt cx="1080000" cy="1080000"/>
          </a:xfrm>
        </p:grpSpPr>
        <p:grpSp>
          <p:nvGrpSpPr>
            <p:cNvPr id="337" name="Group 336"/>
            <p:cNvGrpSpPr/>
            <p:nvPr/>
          </p:nvGrpSpPr>
          <p:grpSpPr>
            <a:xfrm>
              <a:off x="1375515" y="2924329"/>
              <a:ext cx="1080000" cy="1080000"/>
              <a:chOff x="467544" y="1586301"/>
              <a:chExt cx="1080000" cy="1080000"/>
            </a:xfrm>
          </p:grpSpPr>
          <p:grpSp>
            <p:nvGrpSpPr>
              <p:cNvPr id="339" name="Group 338"/>
              <p:cNvGrpSpPr/>
              <p:nvPr/>
            </p:nvGrpSpPr>
            <p:grpSpPr>
              <a:xfrm>
                <a:off x="467544" y="1586301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343" name="Group 34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345" name="Group 34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357" name="Rectangle 35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358" name="Straight Connector 35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9" name="Straight Connector 35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0" name="Straight Connector 35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Straight Connector 36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Straight Connector 36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6" name="Group 34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5" name="Straight Connector 3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6" name="Straight Connector 3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7" name="Group 34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3" name="Straight Connector 3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Connector 3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8" name="Group 34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351" name="Straight Connector 3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Connector 3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49" name="Oval 34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0" name="Oval 34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44" name="Oval 34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40" name="Group 339"/>
              <p:cNvGrpSpPr/>
              <p:nvPr/>
            </p:nvGrpSpPr>
            <p:grpSpPr>
              <a:xfrm>
                <a:off x="1223656" y="162880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8" name="Oval 337"/>
            <p:cNvSpPr/>
            <p:nvPr/>
          </p:nvSpPr>
          <p:spPr>
            <a:xfrm>
              <a:off x="2131627" y="3301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60890" y="4055375"/>
            <a:ext cx="365139" cy="401653"/>
            <a:chOff x="3807676" y="2924323"/>
            <a:chExt cx="1080000" cy="1080000"/>
          </a:xfrm>
        </p:grpSpPr>
        <p:grpSp>
          <p:nvGrpSpPr>
            <p:cNvPr id="251" name="Group 250"/>
            <p:cNvGrpSpPr/>
            <p:nvPr/>
          </p:nvGrpSpPr>
          <p:grpSpPr>
            <a:xfrm>
              <a:off x="3807676" y="2924323"/>
              <a:ext cx="1080000" cy="1080000"/>
              <a:chOff x="2756075" y="1586295"/>
              <a:chExt cx="1080000" cy="1080000"/>
            </a:xfrm>
          </p:grpSpPr>
          <p:grpSp>
            <p:nvGrpSpPr>
              <p:cNvPr id="253" name="Group 252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59" name="Group 25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71" name="Rectangle 27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72" name="Straight Connector 271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Straight Connector 27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Straight Connector 27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Straight Connector 27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Straight Connector 27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Group 25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9" name="Straight Connector 26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Straight Connector 26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1" name="Group 26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7" name="Straight Connector 26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Straight Connector 26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65" name="Straight Connector 26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3" name="Oval 26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64" name="Oval 26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58" name="Oval 257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2" name="Oval 251"/>
            <p:cNvSpPr/>
            <p:nvPr/>
          </p:nvSpPr>
          <p:spPr>
            <a:xfrm>
              <a:off x="4563335" y="2962418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86172" y="4058450"/>
            <a:ext cx="365139" cy="401653"/>
            <a:chOff x="5064176" y="2913533"/>
            <a:chExt cx="1080000" cy="1080000"/>
          </a:xfrm>
        </p:grpSpPr>
        <p:grpSp>
          <p:nvGrpSpPr>
            <p:cNvPr id="225" name="Group 224"/>
            <p:cNvGrpSpPr/>
            <p:nvPr/>
          </p:nvGrpSpPr>
          <p:grpSpPr>
            <a:xfrm>
              <a:off x="5064176" y="2913533"/>
              <a:ext cx="1080000" cy="1080000"/>
              <a:chOff x="2756075" y="1586295"/>
              <a:chExt cx="1080000" cy="108000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2756075" y="1586295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231" name="Group 230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233" name="Group 23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245" name="Rectangle 24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246" name="Straight Connector 245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Straight Connector 24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Straight Connector 24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Straight Connector 24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Straight Connector 24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Group 23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3" name="Straight Connector 24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Straight Connector 24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41" name="Straight Connector 24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Straight Connector 24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6" name="Group 23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239" name="Straight Connector 23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Straight Connector 23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7" name="Oval 23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32" name="Oval 231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2795726" y="1969676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6" name="Oval 225"/>
            <p:cNvSpPr/>
            <p:nvPr/>
          </p:nvSpPr>
          <p:spPr>
            <a:xfrm>
              <a:off x="5818421" y="3296285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24695" y="4055375"/>
            <a:ext cx="365139" cy="401653"/>
            <a:chOff x="6728985" y="2822963"/>
            <a:chExt cx="1080000" cy="1080000"/>
          </a:xfrm>
        </p:grpSpPr>
        <p:grpSp>
          <p:nvGrpSpPr>
            <p:cNvPr id="139" name="Group 138"/>
            <p:cNvGrpSpPr/>
            <p:nvPr/>
          </p:nvGrpSpPr>
          <p:grpSpPr>
            <a:xfrm>
              <a:off x="6728985" y="2822963"/>
              <a:ext cx="1080000" cy="1080000"/>
              <a:chOff x="6156176" y="1518416"/>
              <a:chExt cx="1080000" cy="1080000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45" name="Group 144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47" name="Group 14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8" name="Group 14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Group 14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1" name="Oval 15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46" name="Oval 145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0" name="Oval 139"/>
            <p:cNvSpPr/>
            <p:nvPr/>
          </p:nvSpPr>
          <p:spPr>
            <a:xfrm>
              <a:off x="7495417" y="2888013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86749" y="4055375"/>
            <a:ext cx="365139" cy="401653"/>
            <a:chOff x="8064000" y="2779557"/>
            <a:chExt cx="1080000" cy="1080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8064000" y="2779557"/>
              <a:ext cx="1080000" cy="1080000"/>
              <a:chOff x="6156176" y="1518416"/>
              <a:chExt cx="1080000" cy="1080000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1" name="Group 12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" name="Oval 12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0" name="Oval 119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" name="Oval 113"/>
            <p:cNvSpPr/>
            <p:nvPr/>
          </p:nvSpPr>
          <p:spPr>
            <a:xfrm>
              <a:off x="8132805" y="3175139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3" name="Straight Connector 42"/>
          <p:cNvCxnSpPr>
            <a:stCxn id="431" idx="2"/>
            <a:endCxn id="271" idx="0"/>
          </p:cNvCxnSpPr>
          <p:nvPr/>
        </p:nvCxnSpPr>
        <p:spPr>
          <a:xfrm flipH="1">
            <a:off x="1143459" y="3450672"/>
            <a:ext cx="175894" cy="604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31" idx="2"/>
            <a:endCxn id="245" idx="0"/>
          </p:cNvCxnSpPr>
          <p:nvPr/>
        </p:nvCxnSpPr>
        <p:spPr>
          <a:xfrm>
            <a:off x="1319353" y="3450672"/>
            <a:ext cx="249388" cy="6077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55" idx="2"/>
            <a:endCxn id="159" idx="0"/>
          </p:cNvCxnSpPr>
          <p:nvPr/>
        </p:nvCxnSpPr>
        <p:spPr>
          <a:xfrm flipH="1">
            <a:off x="2007264" y="3457936"/>
            <a:ext cx="232749" cy="597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55" idx="2"/>
            <a:endCxn id="133" idx="0"/>
          </p:cNvCxnSpPr>
          <p:nvPr/>
        </p:nvCxnSpPr>
        <p:spPr>
          <a:xfrm>
            <a:off x="2240013" y="3457936"/>
            <a:ext cx="229305" cy="5974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7" idx="2"/>
            <a:endCxn id="383" idx="0"/>
          </p:cNvCxnSpPr>
          <p:nvPr/>
        </p:nvCxnSpPr>
        <p:spPr>
          <a:xfrm flipH="1">
            <a:off x="202672" y="3445862"/>
            <a:ext cx="245912" cy="603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7" idx="2"/>
            <a:endCxn id="357" idx="0"/>
          </p:cNvCxnSpPr>
          <p:nvPr/>
        </p:nvCxnSpPr>
        <p:spPr>
          <a:xfrm>
            <a:off x="448584" y="3445862"/>
            <a:ext cx="217592" cy="60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6" name="Group 485"/>
          <p:cNvGrpSpPr/>
          <p:nvPr/>
        </p:nvGrpSpPr>
        <p:grpSpPr>
          <a:xfrm>
            <a:off x="2839639" y="4062632"/>
            <a:ext cx="365139" cy="401653"/>
            <a:chOff x="2703742" y="3284984"/>
            <a:chExt cx="1080000" cy="1080000"/>
          </a:xfrm>
        </p:grpSpPr>
        <p:grpSp>
          <p:nvGrpSpPr>
            <p:cNvPr id="671" name="Group 670"/>
            <p:cNvGrpSpPr/>
            <p:nvPr/>
          </p:nvGrpSpPr>
          <p:grpSpPr>
            <a:xfrm>
              <a:off x="2703742" y="3284984"/>
              <a:ext cx="1080000" cy="1080000"/>
              <a:chOff x="3480662" y="1842699"/>
              <a:chExt cx="1080000" cy="1080000"/>
            </a:xfrm>
          </p:grpSpPr>
          <p:grpSp>
            <p:nvGrpSpPr>
              <p:cNvPr id="673" name="Group 672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77" name="Group 676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79" name="Group 67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91" name="Rectangle 69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92" name="Straight Connector 69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6" name="Straight Connector 69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9" name="Straight Connector 68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Straight Connector 68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1" name="Group 68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7" name="Straight Connector 68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8" name="Straight Connector 68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2" name="Group 68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85" name="Straight Connector 6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6" name="Straight Connector 6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83" name="Oval 68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84" name="Oval 68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78" name="Oval 677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74" name="Group 673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75" name="Straight Connector 67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2" name="Oval 671"/>
            <p:cNvSpPr/>
            <p:nvPr/>
          </p:nvSpPr>
          <p:spPr>
            <a:xfrm>
              <a:off x="3109428" y="3340827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3308103" y="4080572"/>
            <a:ext cx="365139" cy="401653"/>
            <a:chOff x="2873677" y="3110424"/>
            <a:chExt cx="534600" cy="534600"/>
          </a:xfrm>
        </p:grpSpPr>
        <p:grpSp>
          <p:nvGrpSpPr>
            <p:cNvPr id="645" name="Group 644"/>
            <p:cNvGrpSpPr/>
            <p:nvPr/>
          </p:nvGrpSpPr>
          <p:grpSpPr>
            <a:xfrm>
              <a:off x="2873677" y="3110424"/>
              <a:ext cx="534600" cy="534600"/>
              <a:chOff x="3480662" y="1842699"/>
              <a:chExt cx="1080000" cy="1080000"/>
            </a:xfrm>
          </p:grpSpPr>
          <p:grpSp>
            <p:nvGrpSpPr>
              <p:cNvPr id="647" name="Group 646"/>
              <p:cNvGrpSpPr/>
              <p:nvPr/>
            </p:nvGrpSpPr>
            <p:grpSpPr>
              <a:xfrm>
                <a:off x="3480662" y="1842699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651" name="Group 650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53" name="Group 65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65" name="Rectangle 66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66" name="Straight Connector 66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Straight Connector 66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Straight Connector 66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Straight Connector 66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Straight Connector 66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4" name="Group 65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3" name="Straight Connector 66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4" name="Straight Connector 66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5" name="Group 65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61" name="Straight Connector 66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Straight Connector 66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6" name="Group 65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59" name="Straight Connector 6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0" name="Straight Connector 6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57" name="Oval 65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58" name="Oval 65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2" name="Oval 651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48" name="Group 647"/>
              <p:cNvGrpSpPr/>
              <p:nvPr/>
            </p:nvGrpSpPr>
            <p:grpSpPr>
              <a:xfrm>
                <a:off x="3536825" y="222668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49" name="Straight Connector 64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46" name="Oval 645"/>
            <p:cNvSpPr/>
            <p:nvPr/>
          </p:nvSpPr>
          <p:spPr>
            <a:xfrm>
              <a:off x="3223124" y="3304260"/>
              <a:ext cx="124740" cy="12474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9" name="Group 488"/>
          <p:cNvGrpSpPr/>
          <p:nvPr/>
        </p:nvGrpSpPr>
        <p:grpSpPr>
          <a:xfrm>
            <a:off x="4334838" y="4069409"/>
            <a:ext cx="365139" cy="401653"/>
            <a:chOff x="7012759" y="3253514"/>
            <a:chExt cx="1080000" cy="1080000"/>
          </a:xfrm>
        </p:grpSpPr>
        <p:grpSp>
          <p:nvGrpSpPr>
            <p:cNvPr id="589" name="Group 588"/>
            <p:cNvGrpSpPr/>
            <p:nvPr/>
          </p:nvGrpSpPr>
          <p:grpSpPr>
            <a:xfrm>
              <a:off x="7012759" y="3253514"/>
              <a:ext cx="1080000" cy="1080000"/>
              <a:chOff x="6136369" y="1803685"/>
              <a:chExt cx="1080000" cy="1080000"/>
            </a:xfrm>
          </p:grpSpPr>
          <p:grpSp>
            <p:nvGrpSpPr>
              <p:cNvPr id="591" name="Group 590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95" name="Group 594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97" name="Group 59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609" name="Rectangle 60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610" name="Straight Connector 60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1" name="Straight Connector 61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2" name="Straight Connector 61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3" name="Straight Connector 61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Straight Connector 61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8" name="Group 59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7" name="Straight Connector 6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8" name="Straight Connector 6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9" name="Group 59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5" name="Straight Connector 6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6" name="Straight Connector 6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0" name="Group 59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603" name="Straight Connector 6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4" name="Straight Connector 6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1" name="Oval 60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2" name="Oval 60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96" name="Oval 595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92" name="Group 591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0" name="Oval 589"/>
            <p:cNvSpPr/>
            <p:nvPr/>
          </p:nvSpPr>
          <p:spPr>
            <a:xfrm>
              <a:off x="7044340" y="3630324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3846973" y="4062224"/>
            <a:ext cx="365139" cy="401653"/>
            <a:chOff x="5586212" y="3254973"/>
            <a:chExt cx="1080000" cy="1080000"/>
          </a:xfrm>
        </p:grpSpPr>
        <p:grpSp>
          <p:nvGrpSpPr>
            <p:cNvPr id="563" name="Group 562"/>
            <p:cNvGrpSpPr/>
            <p:nvPr/>
          </p:nvGrpSpPr>
          <p:grpSpPr>
            <a:xfrm>
              <a:off x="5586212" y="3254973"/>
              <a:ext cx="1080000" cy="1080000"/>
              <a:chOff x="6136369" y="1803685"/>
              <a:chExt cx="1080000" cy="1080000"/>
            </a:xfrm>
          </p:grpSpPr>
          <p:grpSp>
            <p:nvGrpSpPr>
              <p:cNvPr id="565" name="Group 564"/>
              <p:cNvGrpSpPr/>
              <p:nvPr/>
            </p:nvGrpSpPr>
            <p:grpSpPr>
              <a:xfrm>
                <a:off x="6136369" y="1803685"/>
                <a:ext cx="1080000" cy="1080000"/>
                <a:chOff x="2432395" y="1811181"/>
                <a:chExt cx="1080000" cy="1080000"/>
              </a:xfrm>
            </p:grpSpPr>
            <p:grpSp>
              <p:nvGrpSpPr>
                <p:cNvPr id="569" name="Group 568"/>
                <p:cNvGrpSpPr/>
                <p:nvPr/>
              </p:nvGrpSpPr>
              <p:grpSpPr>
                <a:xfrm>
                  <a:off x="2432395" y="1811181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571" name="Group 57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583" name="Rectangle 58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584" name="Straight Connector 58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5" name="Straight Connector 58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6" name="Straight Connector 58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7" name="Straight Connector 58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8" name="Straight Connector 58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2" name="Group 57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81" name="Straight Connector 5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2" name="Straight Connector 5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3" name="Group 57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9" name="Straight Connector 57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0" name="Straight Connector 57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4" name="Group 57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577" name="Straight Connector 5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Straight Connector 5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75" name="Oval 57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76" name="Oval 57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70" name="Oval 569"/>
                <p:cNvSpPr/>
                <p:nvPr/>
              </p:nvSpPr>
              <p:spPr>
                <a:xfrm>
                  <a:off x="3205449" y="1860066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66" name="Group 565"/>
              <p:cNvGrpSpPr/>
              <p:nvPr/>
            </p:nvGrpSpPr>
            <p:grpSpPr>
              <a:xfrm>
                <a:off x="6908544" y="2204864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567" name="Straight Connector 56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4" name="Oval 563"/>
            <p:cNvSpPr/>
            <p:nvPr/>
          </p:nvSpPr>
          <p:spPr>
            <a:xfrm>
              <a:off x="5984218" y="3297812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496" name="Straight Connector 495"/>
          <p:cNvCxnSpPr>
            <a:stCxn id="739" idx="2"/>
            <a:endCxn id="609" idx="0"/>
          </p:cNvCxnSpPr>
          <p:nvPr/>
        </p:nvCxnSpPr>
        <p:spPr>
          <a:xfrm>
            <a:off x="4236328" y="3451875"/>
            <a:ext cx="281079" cy="617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>
            <a:stCxn id="739" idx="2"/>
            <a:endCxn id="583" idx="0"/>
          </p:cNvCxnSpPr>
          <p:nvPr/>
        </p:nvCxnSpPr>
        <p:spPr>
          <a:xfrm flipH="1">
            <a:off x="4029542" y="3451875"/>
            <a:ext cx="206786" cy="610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>
            <a:stCxn id="715" idx="2"/>
            <a:endCxn id="665" idx="0"/>
          </p:cNvCxnSpPr>
          <p:nvPr/>
        </p:nvCxnSpPr>
        <p:spPr>
          <a:xfrm>
            <a:off x="3480956" y="3462750"/>
            <a:ext cx="9716" cy="6178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>
            <a:stCxn id="715" idx="2"/>
            <a:endCxn id="672" idx="0"/>
          </p:cNvCxnSpPr>
          <p:nvPr/>
        </p:nvCxnSpPr>
        <p:spPr>
          <a:xfrm flipH="1">
            <a:off x="3019398" y="3462750"/>
            <a:ext cx="461558" cy="62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4" name="Group 793"/>
          <p:cNvGrpSpPr>
            <a:grpSpLocks noChangeAspect="1"/>
          </p:cNvGrpSpPr>
          <p:nvPr/>
        </p:nvGrpSpPr>
        <p:grpSpPr>
          <a:xfrm>
            <a:off x="5541843" y="4050061"/>
            <a:ext cx="365139" cy="401653"/>
            <a:chOff x="3635899" y="3158520"/>
            <a:chExt cx="1080000" cy="1080000"/>
          </a:xfrm>
        </p:grpSpPr>
        <p:grpSp>
          <p:nvGrpSpPr>
            <p:cNvPr id="1011" name="Group 1010"/>
            <p:cNvGrpSpPr/>
            <p:nvPr/>
          </p:nvGrpSpPr>
          <p:grpSpPr>
            <a:xfrm>
              <a:off x="3635899" y="3158520"/>
              <a:ext cx="1080000" cy="1080000"/>
              <a:chOff x="3378920" y="1889583"/>
              <a:chExt cx="1080000" cy="1080000"/>
            </a:xfrm>
          </p:grpSpPr>
          <p:grpSp>
            <p:nvGrpSpPr>
              <p:cNvPr id="1013" name="Group 1012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1017" name="Group 1016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019" name="Group 101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31" name="Rectangle 103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32" name="Straight Connector 103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3" name="Straight Connector 103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4" name="Straight Connector 103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5" name="Straight Connector 103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6" name="Straight Connector 103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0" name="Group 101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9" name="Straight Connector 102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Straight Connector 102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1" name="Group 102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7" name="Straight Connector 102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Straight Connector 102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2" name="Group 102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25" name="Straight Connector 102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6" name="Straight Connector 102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23" name="Oval 102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24" name="Oval 102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018" name="Oval 1017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14" name="Group 1013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015" name="Straight Connector 101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Straight Connector 101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2" name="Oval 1011"/>
            <p:cNvSpPr/>
            <p:nvPr/>
          </p:nvSpPr>
          <p:spPr>
            <a:xfrm>
              <a:off x="4412891" y="3552054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5" name="Group 794"/>
          <p:cNvGrpSpPr>
            <a:grpSpLocks noChangeAspect="1"/>
          </p:cNvGrpSpPr>
          <p:nvPr/>
        </p:nvGrpSpPr>
        <p:grpSpPr>
          <a:xfrm>
            <a:off x="5984485" y="4050061"/>
            <a:ext cx="365139" cy="401653"/>
            <a:chOff x="5366807" y="3236981"/>
            <a:chExt cx="1080000" cy="1080000"/>
          </a:xfrm>
        </p:grpSpPr>
        <p:grpSp>
          <p:nvGrpSpPr>
            <p:cNvPr id="985" name="Group 984"/>
            <p:cNvGrpSpPr/>
            <p:nvPr/>
          </p:nvGrpSpPr>
          <p:grpSpPr>
            <a:xfrm>
              <a:off x="5366807" y="3236981"/>
              <a:ext cx="1080000" cy="1080000"/>
              <a:chOff x="5652120" y="1961967"/>
              <a:chExt cx="1080000" cy="1080000"/>
            </a:xfrm>
          </p:grpSpPr>
          <p:grpSp>
            <p:nvGrpSpPr>
              <p:cNvPr id="987" name="Group 986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91" name="Group 990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93" name="Group 992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05" name="Rectangle 1004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06" name="Straight Connector 1005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Straight Connector 1006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Straight Connector 1007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9" name="Straight Connector 1008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0" name="Straight Connector 1009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4" name="Group 993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3" name="Straight Connector 10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Straight Connector 10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5" name="Group 994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01" name="Straight Connector 10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2" name="Straight Connector 10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99" name="Straight Connector 99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0" name="Straight Connector 99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7" name="Oval 996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98" name="Oval 997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92" name="Oval 991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88" name="Group 987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89" name="Straight Connector 988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Straight Connector 989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86" name="Oval 985"/>
            <p:cNvSpPr/>
            <p:nvPr/>
          </p:nvSpPr>
          <p:spPr>
            <a:xfrm>
              <a:off x="5774180" y="328630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6" name="Group 795"/>
          <p:cNvGrpSpPr>
            <a:grpSpLocks noChangeAspect="1"/>
          </p:cNvGrpSpPr>
          <p:nvPr/>
        </p:nvGrpSpPr>
        <p:grpSpPr>
          <a:xfrm>
            <a:off x="5099201" y="4050061"/>
            <a:ext cx="365139" cy="401653"/>
            <a:chOff x="2451323" y="3138057"/>
            <a:chExt cx="1080000" cy="1080000"/>
          </a:xfrm>
        </p:grpSpPr>
        <p:grpSp>
          <p:nvGrpSpPr>
            <p:cNvPr id="959" name="Group 958"/>
            <p:cNvGrpSpPr/>
            <p:nvPr/>
          </p:nvGrpSpPr>
          <p:grpSpPr>
            <a:xfrm>
              <a:off x="2451323" y="3138057"/>
              <a:ext cx="1080000" cy="1080000"/>
              <a:chOff x="3378920" y="1889583"/>
              <a:chExt cx="1080000" cy="1080000"/>
            </a:xfrm>
          </p:grpSpPr>
          <p:grpSp>
            <p:nvGrpSpPr>
              <p:cNvPr id="961" name="Group 960"/>
              <p:cNvGrpSpPr/>
              <p:nvPr/>
            </p:nvGrpSpPr>
            <p:grpSpPr>
              <a:xfrm>
                <a:off x="3378920" y="1889583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65" name="Group 964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67" name="Group 96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79" name="Rectangle 97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80" name="Straight Connector 97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1" name="Straight Connector 98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Straight Connector 98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Straight Connector 98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Straight Connector 98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8" name="Group 96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7" name="Straight Connector 97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8" name="Straight Connector 97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9" name="Group 96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5" name="Straight Connector 97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6" name="Straight Connector 97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0" name="Group 96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73" name="Straight Connector 97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4" name="Straight Connector 97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71" name="Oval 97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72" name="Oval 97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66" name="Oval 965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62" name="Group 961"/>
              <p:cNvGrpSpPr/>
              <p:nvPr/>
            </p:nvGrpSpPr>
            <p:grpSpPr>
              <a:xfrm>
                <a:off x="4160891" y="1950570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63" name="Straight Connector 96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Straight Connector 96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0" name="Oval 959"/>
            <p:cNvSpPr/>
            <p:nvPr/>
          </p:nvSpPr>
          <p:spPr>
            <a:xfrm>
              <a:off x="2865324" y="3202193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7" name="Group 796"/>
          <p:cNvGrpSpPr>
            <a:grpSpLocks noChangeAspect="1"/>
          </p:cNvGrpSpPr>
          <p:nvPr/>
        </p:nvGrpSpPr>
        <p:grpSpPr>
          <a:xfrm>
            <a:off x="6476309" y="4050061"/>
            <a:ext cx="365139" cy="401653"/>
            <a:chOff x="6584803" y="3237421"/>
            <a:chExt cx="1080000" cy="1080000"/>
          </a:xfrm>
        </p:grpSpPr>
        <p:grpSp>
          <p:nvGrpSpPr>
            <p:cNvPr id="933" name="Group 932"/>
            <p:cNvGrpSpPr/>
            <p:nvPr/>
          </p:nvGrpSpPr>
          <p:grpSpPr>
            <a:xfrm>
              <a:off x="6584803" y="3237421"/>
              <a:ext cx="1080000" cy="1080000"/>
              <a:chOff x="5652120" y="1961967"/>
              <a:chExt cx="1080000" cy="1080000"/>
            </a:xfrm>
          </p:grpSpPr>
          <p:grpSp>
            <p:nvGrpSpPr>
              <p:cNvPr id="935" name="Group 934"/>
              <p:cNvGrpSpPr/>
              <p:nvPr/>
            </p:nvGrpSpPr>
            <p:grpSpPr>
              <a:xfrm>
                <a:off x="5652120" y="1961967"/>
                <a:ext cx="1080000" cy="1080000"/>
                <a:chOff x="6752448" y="1815489"/>
                <a:chExt cx="1080000" cy="1080000"/>
              </a:xfrm>
            </p:grpSpPr>
            <p:grpSp>
              <p:nvGrpSpPr>
                <p:cNvPr id="939" name="Group 938"/>
                <p:cNvGrpSpPr/>
                <p:nvPr/>
              </p:nvGrpSpPr>
              <p:grpSpPr>
                <a:xfrm>
                  <a:off x="6752448" y="1815489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41" name="Group 94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953" name="Rectangle 95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954" name="Straight Connector 95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5" name="Straight Connector 95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6" name="Straight Connector 95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7" name="Straight Connector 95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8" name="Straight Connector 95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2" name="Group 94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51" name="Straight Connector 95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Straight Connector 95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3" name="Group 94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9" name="Straight Connector 94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0" name="Straight Connector 94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44" name="Group 94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947" name="Straight Connector 94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8" name="Straight Connector 94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45" name="Oval 94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46" name="Oval 94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0" name="Oval 939"/>
                <p:cNvSpPr/>
                <p:nvPr/>
              </p:nvSpPr>
              <p:spPr>
                <a:xfrm>
                  <a:off x="6804494" y="2202413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36" name="Group 935"/>
              <p:cNvGrpSpPr/>
              <p:nvPr/>
            </p:nvGrpSpPr>
            <p:grpSpPr>
              <a:xfrm>
                <a:off x="6397789" y="2338777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37" name="Straight Connector 93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8" name="Straight Connector 93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34" name="Oval 933"/>
            <p:cNvSpPr/>
            <p:nvPr/>
          </p:nvSpPr>
          <p:spPr>
            <a:xfrm>
              <a:off x="7367991" y="3285866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805" name="Straight Connector 804"/>
          <p:cNvCxnSpPr>
            <a:cxnSpLocks noChangeAspect="1"/>
            <a:stCxn id="1103" idx="2"/>
            <a:endCxn id="979" idx="0"/>
          </p:cNvCxnSpPr>
          <p:nvPr/>
        </p:nvCxnSpPr>
        <p:spPr>
          <a:xfrm flipH="1">
            <a:off x="5281770" y="3413454"/>
            <a:ext cx="266774" cy="6366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Straight Connector 805"/>
          <p:cNvCxnSpPr>
            <a:cxnSpLocks noChangeAspect="1"/>
            <a:stCxn id="1103" idx="2"/>
            <a:endCxn id="1031" idx="0"/>
          </p:cNvCxnSpPr>
          <p:nvPr/>
        </p:nvCxnSpPr>
        <p:spPr>
          <a:xfrm>
            <a:off x="5548544" y="3413454"/>
            <a:ext cx="175868" cy="636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Straight Connector 808"/>
          <p:cNvCxnSpPr>
            <a:cxnSpLocks noChangeAspect="1"/>
            <a:stCxn id="1079" idx="2"/>
            <a:endCxn id="1005" idx="0"/>
          </p:cNvCxnSpPr>
          <p:nvPr/>
        </p:nvCxnSpPr>
        <p:spPr>
          <a:xfrm flipH="1">
            <a:off x="6167054" y="3409368"/>
            <a:ext cx="132037" cy="6406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Straight Connector 809"/>
          <p:cNvCxnSpPr>
            <a:cxnSpLocks noChangeAspect="1"/>
            <a:stCxn id="1079" idx="2"/>
            <a:endCxn id="953" idx="0"/>
          </p:cNvCxnSpPr>
          <p:nvPr/>
        </p:nvCxnSpPr>
        <p:spPr>
          <a:xfrm>
            <a:off x="6299091" y="3409368"/>
            <a:ext cx="359787" cy="640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4" name="Group 1133"/>
          <p:cNvGrpSpPr/>
          <p:nvPr/>
        </p:nvGrpSpPr>
        <p:grpSpPr>
          <a:xfrm>
            <a:off x="7321443" y="4061927"/>
            <a:ext cx="365139" cy="401653"/>
            <a:chOff x="3322335" y="3098719"/>
            <a:chExt cx="1080000" cy="1080000"/>
          </a:xfrm>
        </p:grpSpPr>
        <p:grpSp>
          <p:nvGrpSpPr>
            <p:cNvPr id="1319" name="Group 1318"/>
            <p:cNvGrpSpPr/>
            <p:nvPr/>
          </p:nvGrpSpPr>
          <p:grpSpPr>
            <a:xfrm>
              <a:off x="3322335" y="3098719"/>
              <a:ext cx="1080000" cy="1080000"/>
              <a:chOff x="3714126" y="1797842"/>
              <a:chExt cx="1080000" cy="1080000"/>
            </a:xfrm>
          </p:grpSpPr>
          <p:grpSp>
            <p:nvGrpSpPr>
              <p:cNvPr id="1321" name="Group 1320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325" name="Group 1324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27" name="Group 1326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39" name="Rectangle 1338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40" name="Straight Connector 1339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1" name="Straight Connector 1340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2" name="Straight Connector 1341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Straight Connector 1342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Straight Connector 1343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8" name="Group 1327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7" name="Straight Connector 133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8" name="Straight Connector 133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29" name="Group 1328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5" name="Straight Connector 133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6" name="Straight Connector 133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30" name="Group 1329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33" name="Straight Connector 133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4" name="Straight Connector 133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31" name="Oval 1330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32" name="Oval 1331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26" name="Oval 1325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322" name="Group 1321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323" name="Straight Connector 1322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4" name="Straight Connector 1323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20" name="Oval 1319"/>
            <p:cNvSpPr/>
            <p:nvPr/>
          </p:nvSpPr>
          <p:spPr>
            <a:xfrm>
              <a:off x="3721378" y="3139524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5" name="Group 1134"/>
          <p:cNvGrpSpPr/>
          <p:nvPr/>
        </p:nvGrpSpPr>
        <p:grpSpPr>
          <a:xfrm>
            <a:off x="7846349" y="4061927"/>
            <a:ext cx="365139" cy="401653"/>
            <a:chOff x="4609920" y="3080732"/>
            <a:chExt cx="1080000" cy="1080000"/>
          </a:xfrm>
        </p:grpSpPr>
        <p:grpSp>
          <p:nvGrpSpPr>
            <p:cNvPr id="1293" name="Group 1292"/>
            <p:cNvGrpSpPr/>
            <p:nvPr/>
          </p:nvGrpSpPr>
          <p:grpSpPr>
            <a:xfrm>
              <a:off x="4609920" y="3080732"/>
              <a:ext cx="1080000" cy="1080000"/>
              <a:chOff x="3714126" y="1797842"/>
              <a:chExt cx="1080000" cy="1080000"/>
            </a:xfrm>
          </p:grpSpPr>
          <p:grpSp>
            <p:nvGrpSpPr>
              <p:cNvPr id="1295" name="Group 1294"/>
              <p:cNvGrpSpPr/>
              <p:nvPr/>
            </p:nvGrpSpPr>
            <p:grpSpPr>
              <a:xfrm>
                <a:off x="3714126" y="1797842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99" name="Group 1298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301" name="Group 1300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313" name="Rectangle 1312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314" name="Straight Connector 1313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5" name="Straight Connector 1314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6" name="Straight Connector 1315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7" name="Straight Connector 1316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8" name="Straight Connector 1317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2" name="Group 1301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11" name="Straight Connector 131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2" name="Straight Connector 131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3" name="Group 1302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9" name="Straight Connector 130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0" name="Straight Connector 130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4" name="Group 1303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307" name="Straight Connector 130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8" name="Straight Connector 130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05" name="Oval 1304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6" name="Oval 1305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300" name="Oval 1299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96" name="Group 1295"/>
              <p:cNvGrpSpPr/>
              <p:nvPr/>
            </p:nvGrpSpPr>
            <p:grpSpPr>
              <a:xfrm>
                <a:off x="4467403" y="1851248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97" name="Straight Connector 1296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8" name="Straight Connector 1297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4" name="Oval 1293"/>
            <p:cNvSpPr/>
            <p:nvPr/>
          </p:nvSpPr>
          <p:spPr>
            <a:xfrm>
              <a:off x="4653741" y="3498849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8268129" y="4061927"/>
            <a:ext cx="365139" cy="401653"/>
            <a:chOff x="6072832" y="3086438"/>
            <a:chExt cx="1080000" cy="1080000"/>
          </a:xfrm>
        </p:grpSpPr>
        <p:grpSp>
          <p:nvGrpSpPr>
            <p:cNvPr id="1267" name="Group 1266"/>
            <p:cNvGrpSpPr/>
            <p:nvPr/>
          </p:nvGrpSpPr>
          <p:grpSpPr>
            <a:xfrm>
              <a:off x="6072832" y="3086438"/>
              <a:ext cx="1080000" cy="1080000"/>
              <a:chOff x="6588224" y="1977243"/>
              <a:chExt cx="1080000" cy="1080000"/>
            </a:xfrm>
          </p:grpSpPr>
          <p:grpSp>
            <p:nvGrpSpPr>
              <p:cNvPr id="1269" name="Group 1268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73" name="Group 1272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75" name="Group 127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87" name="Rectangle 128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88" name="Straight Connector 1287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9" name="Straight Connector 128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0" name="Straight Connector 128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1" name="Straight Connector 129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2" name="Straight Connector 129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6" name="Group 127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5" name="Straight Connector 128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Straight Connector 128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7" name="Group 127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3" name="Straight Connector 128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4" name="Straight Connector 128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78" name="Group 127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81" name="Straight Connector 128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2" name="Straight Connector 128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79" name="Oval 127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80" name="Oval 127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74" name="Oval 1273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70" name="Group 1269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71" name="Straight Connector 127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2" name="Straight Connector 127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68" name="Oval 1267"/>
            <p:cNvSpPr/>
            <p:nvPr/>
          </p:nvSpPr>
          <p:spPr>
            <a:xfrm>
              <a:off x="6480205" y="3133356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37" name="Group 1136"/>
          <p:cNvGrpSpPr/>
          <p:nvPr/>
        </p:nvGrpSpPr>
        <p:grpSpPr>
          <a:xfrm>
            <a:off x="8759953" y="4061927"/>
            <a:ext cx="365139" cy="401653"/>
            <a:chOff x="7399997" y="3057243"/>
            <a:chExt cx="1080000" cy="1080000"/>
          </a:xfrm>
        </p:grpSpPr>
        <p:grpSp>
          <p:nvGrpSpPr>
            <p:cNvPr id="1241" name="Group 1240"/>
            <p:cNvGrpSpPr/>
            <p:nvPr/>
          </p:nvGrpSpPr>
          <p:grpSpPr>
            <a:xfrm>
              <a:off x="7399997" y="3057243"/>
              <a:ext cx="1080000" cy="1080000"/>
              <a:chOff x="6588224" y="1977243"/>
              <a:chExt cx="1080000" cy="1080000"/>
            </a:xfrm>
          </p:grpSpPr>
          <p:grpSp>
            <p:nvGrpSpPr>
              <p:cNvPr id="1243" name="Group 1242"/>
              <p:cNvGrpSpPr/>
              <p:nvPr/>
            </p:nvGrpSpPr>
            <p:grpSpPr>
              <a:xfrm>
                <a:off x="6588224" y="1977243"/>
                <a:ext cx="1080000" cy="1080000"/>
                <a:chOff x="10476656" y="1799486"/>
                <a:chExt cx="1080000" cy="1080000"/>
              </a:xfrm>
            </p:grpSpPr>
            <p:grpSp>
              <p:nvGrpSpPr>
                <p:cNvPr id="1247" name="Group 1246"/>
                <p:cNvGrpSpPr/>
                <p:nvPr/>
              </p:nvGrpSpPr>
              <p:grpSpPr>
                <a:xfrm>
                  <a:off x="10476656" y="1799486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1249" name="Group 1248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261" name="Rectangle 1260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00A2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262" name="Straight Connector 1261"/>
                    <p:cNvCxnSpPr/>
                    <p:nvPr/>
                  </p:nvCxnSpPr>
                  <p:spPr>
                    <a:xfrm>
                      <a:off x="2499263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3" name="Straight Connector 1262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4" name="Straight Connector 1263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5" name="Straight Connector 1264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6" name="Straight Connector 1265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0" name="Group 1249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9" name="Straight Connector 1258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0" name="Straight Connector 1259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1" name="Group 1250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7" name="Straight Connector 1256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8" name="Straight Connector 1257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52" name="Group 1251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255" name="Straight Connector 125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6" name="Straight Connector 125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00A20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3" name="Oval 1252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54" name="Oval 1253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48" name="Oval 1247"/>
                <p:cNvSpPr/>
                <p:nvPr/>
              </p:nvSpPr>
              <p:spPr>
                <a:xfrm>
                  <a:off x="11252679" y="2183782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44" name="Group 1243"/>
              <p:cNvGrpSpPr/>
              <p:nvPr/>
            </p:nvGrpSpPr>
            <p:grpSpPr>
              <a:xfrm>
                <a:off x="6647319" y="2361539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1245" name="Straight Connector 1244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6" name="Straight Connector 1245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00A2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42" name="Oval 1241"/>
            <p:cNvSpPr/>
            <p:nvPr/>
          </p:nvSpPr>
          <p:spPr>
            <a:xfrm>
              <a:off x="8167332" y="3118994"/>
              <a:ext cx="252000" cy="252000"/>
            </a:xfrm>
            <a:prstGeom prst="ellipse">
              <a:avLst/>
            </a:prstGeom>
            <a:noFill/>
            <a:ln>
              <a:solidFill>
                <a:srgbClr val="00A2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144" name="Straight Connector 1143"/>
          <p:cNvCxnSpPr>
            <a:stCxn id="1387" idx="2"/>
            <a:endCxn id="1339" idx="0"/>
          </p:cNvCxnSpPr>
          <p:nvPr/>
        </p:nvCxnSpPr>
        <p:spPr>
          <a:xfrm flipH="1">
            <a:off x="7504012" y="3401367"/>
            <a:ext cx="356496" cy="6605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5" name="Straight Connector 1144"/>
          <p:cNvCxnSpPr>
            <a:stCxn id="1387" idx="2"/>
            <a:endCxn id="1313" idx="0"/>
          </p:cNvCxnSpPr>
          <p:nvPr/>
        </p:nvCxnSpPr>
        <p:spPr>
          <a:xfrm>
            <a:off x="7860508" y="3401367"/>
            <a:ext cx="168410" cy="660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Straight Connector 1145"/>
          <p:cNvCxnSpPr>
            <a:stCxn id="1411" idx="2"/>
            <a:endCxn id="1287" idx="0"/>
          </p:cNvCxnSpPr>
          <p:nvPr/>
        </p:nvCxnSpPr>
        <p:spPr>
          <a:xfrm flipH="1">
            <a:off x="8450698" y="3378419"/>
            <a:ext cx="119227" cy="683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7" name="Straight Connector 1146"/>
          <p:cNvCxnSpPr>
            <a:stCxn id="1411" idx="2"/>
            <a:endCxn id="1261" idx="0"/>
          </p:cNvCxnSpPr>
          <p:nvPr/>
        </p:nvCxnSpPr>
        <p:spPr>
          <a:xfrm>
            <a:off x="8569925" y="3378419"/>
            <a:ext cx="372597" cy="6835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057444" y="3056283"/>
            <a:ext cx="365139" cy="401653"/>
            <a:chOff x="6156176" y="1518416"/>
            <a:chExt cx="1080000" cy="1080000"/>
          </a:xfrm>
        </p:grpSpPr>
        <p:grpSp>
          <p:nvGrpSpPr>
            <p:cNvPr id="437" name="Group 436"/>
            <p:cNvGrpSpPr/>
            <p:nvPr/>
          </p:nvGrpSpPr>
          <p:grpSpPr>
            <a:xfrm>
              <a:off x="6156176" y="1518416"/>
              <a:ext cx="1080000" cy="1080000"/>
              <a:chOff x="61475" y="3284984"/>
              <a:chExt cx="1080000" cy="1080000"/>
            </a:xfrm>
          </p:grpSpPr>
          <p:grpSp>
            <p:nvGrpSpPr>
              <p:cNvPr id="441" name="Group 440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43" name="Group 4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55" name="Rectangle 4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56" name="Straight Connector 455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4" name="Group 4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5" name="Group 4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51" name="Straight Connector 4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49" name="Straight Connector 4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Straight Connector 4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7" name="Oval 4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42" name="Oval 441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38" name="Group 437"/>
            <p:cNvGrpSpPr/>
            <p:nvPr/>
          </p:nvGrpSpPr>
          <p:grpSpPr>
            <a:xfrm>
              <a:off x="6922608" y="1907353"/>
              <a:ext cx="252000" cy="252000"/>
              <a:chOff x="5292080" y="2840635"/>
              <a:chExt cx="252000" cy="252000"/>
            </a:xfrm>
          </p:grpSpPr>
          <p:cxnSp>
            <p:nvCxnSpPr>
              <p:cNvPr id="439" name="Straight Connector 4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1136784" y="3049019"/>
            <a:ext cx="365139" cy="401653"/>
            <a:chOff x="2756075" y="1586295"/>
            <a:chExt cx="1080000" cy="1080000"/>
          </a:xfrm>
        </p:grpSpPr>
        <p:grpSp>
          <p:nvGrpSpPr>
            <p:cNvPr id="413" name="Group 412"/>
            <p:cNvGrpSpPr/>
            <p:nvPr/>
          </p:nvGrpSpPr>
          <p:grpSpPr>
            <a:xfrm>
              <a:off x="2756075" y="1586295"/>
              <a:ext cx="1080000" cy="1080000"/>
              <a:chOff x="61475" y="3284984"/>
              <a:chExt cx="1080000" cy="1080000"/>
            </a:xfrm>
          </p:grpSpPr>
          <p:grpSp>
            <p:nvGrpSpPr>
              <p:cNvPr id="417" name="Group 416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419" name="Group 41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31" name="Rectangle 43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32" name="Straight Connector 431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Straight Connector 43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Straight Connector 43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Straight Connector 43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6" name="Straight Connector 43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0" name="Group 41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9" name="Straight Connector 42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1" name="Group 42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7" name="Straight Connector 42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Connector 42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2" name="Group 42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3" name="Oval 42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24" name="Oval 42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18" name="Oval 417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2795726" y="1969676"/>
              <a:ext cx="252000" cy="252000"/>
              <a:chOff x="5292080" y="2840635"/>
              <a:chExt cx="252000" cy="252000"/>
            </a:xfrm>
          </p:grpSpPr>
          <p:cxnSp>
            <p:nvCxnSpPr>
              <p:cNvPr id="415" name="Straight Connector 4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66015" y="3044209"/>
            <a:ext cx="365139" cy="401653"/>
            <a:chOff x="467544" y="1586301"/>
            <a:chExt cx="1080000" cy="1080000"/>
          </a:xfrm>
        </p:grpSpPr>
        <p:grpSp>
          <p:nvGrpSpPr>
            <p:cNvPr id="389" name="Group 388"/>
            <p:cNvGrpSpPr/>
            <p:nvPr/>
          </p:nvGrpSpPr>
          <p:grpSpPr>
            <a:xfrm>
              <a:off x="467544" y="1586301"/>
              <a:ext cx="1080000" cy="1080000"/>
              <a:chOff x="61475" y="3284984"/>
              <a:chExt cx="1080000" cy="1080000"/>
            </a:xfrm>
          </p:grpSpPr>
          <p:grpSp>
            <p:nvGrpSpPr>
              <p:cNvPr id="393" name="Group 392"/>
              <p:cNvGrpSpPr/>
              <p:nvPr/>
            </p:nvGrpSpPr>
            <p:grpSpPr>
              <a:xfrm>
                <a:off x="61475" y="3284984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395" name="Group 39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407" name="Rectangle 40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408" name="Straight Connector 407"/>
                  <p:cNvCxnSpPr/>
                  <p:nvPr/>
                </p:nvCxnSpPr>
                <p:spPr>
                  <a:xfrm>
                    <a:off x="2499262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Straight Connector 40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1" name="Straight Connector 41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2" name="Straight Connector 41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5" name="Straight Connector 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6" name="Straight Connector 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7" name="Group 39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3" name="Straight Connector 4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Straight Connector 4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8" name="Group 39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401" name="Straight Connector 4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Straight Connector 4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9" name="Oval 39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00" name="Oval 39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94" name="Oval 393"/>
              <p:cNvSpPr/>
              <p:nvPr/>
            </p:nvSpPr>
            <p:spPr>
              <a:xfrm>
                <a:off x="476842" y="3338218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1223656" y="1628800"/>
              <a:ext cx="252000" cy="252000"/>
              <a:chOff x="5292080" y="2840635"/>
              <a:chExt cx="252000" cy="252000"/>
            </a:xfrm>
          </p:grpSpPr>
          <p:cxnSp>
            <p:nvCxnSpPr>
              <p:cNvPr id="391" name="Straight Connector 39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0" name="Straight Connector 39"/>
          <p:cNvCxnSpPr>
            <a:stCxn id="475" idx="2"/>
            <a:endCxn id="431" idx="0"/>
          </p:cNvCxnSpPr>
          <p:nvPr/>
        </p:nvCxnSpPr>
        <p:spPr>
          <a:xfrm>
            <a:off x="1305546" y="2433080"/>
            <a:ext cx="13807" cy="61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75" idx="2"/>
            <a:endCxn id="455" idx="0"/>
          </p:cNvCxnSpPr>
          <p:nvPr/>
        </p:nvCxnSpPr>
        <p:spPr>
          <a:xfrm>
            <a:off x="1305546" y="2433080"/>
            <a:ext cx="934467" cy="623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75" idx="2"/>
            <a:endCxn id="407" idx="0"/>
          </p:cNvCxnSpPr>
          <p:nvPr/>
        </p:nvCxnSpPr>
        <p:spPr>
          <a:xfrm flipH="1">
            <a:off x="448584" y="2433080"/>
            <a:ext cx="856962" cy="61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3" name="Group 482"/>
          <p:cNvGrpSpPr/>
          <p:nvPr/>
        </p:nvGrpSpPr>
        <p:grpSpPr>
          <a:xfrm>
            <a:off x="2775016" y="3072460"/>
            <a:ext cx="365139" cy="401653"/>
            <a:chOff x="1301218" y="2051798"/>
            <a:chExt cx="1080000" cy="1080000"/>
          </a:xfrm>
        </p:grpSpPr>
        <p:grpSp>
          <p:nvGrpSpPr>
            <p:cNvPr id="745" name="Group 744"/>
            <p:cNvGrpSpPr/>
            <p:nvPr/>
          </p:nvGrpSpPr>
          <p:grpSpPr>
            <a:xfrm>
              <a:off x="1301218" y="2051798"/>
              <a:ext cx="1080000" cy="1080000"/>
              <a:chOff x="2432395" y="1811181"/>
              <a:chExt cx="1080000" cy="1080000"/>
            </a:xfrm>
          </p:grpSpPr>
          <p:grpSp>
            <p:nvGrpSpPr>
              <p:cNvPr id="749" name="Group 748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51" name="Group 7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63" name="Rectangle 7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64" name="Straight Connector 7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" name="Straight Connector 7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" name="Straight Connector 7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" name="Straight Connector 7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" name="Straight Connector 7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2" name="Group 7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61" name="Straight Connector 7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Straight Connector 7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3" name="Group 7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9" name="Straight Connector 7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Connector 7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4" name="Group 7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55" name="Oval 7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56" name="Oval 7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50" name="Oval 749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46" name="Group 745"/>
            <p:cNvGrpSpPr/>
            <p:nvPr/>
          </p:nvGrpSpPr>
          <p:grpSpPr>
            <a:xfrm>
              <a:off x="1715216" y="2105223"/>
              <a:ext cx="252000" cy="252000"/>
              <a:chOff x="5292080" y="2840635"/>
              <a:chExt cx="252000" cy="252000"/>
            </a:xfrm>
          </p:grpSpPr>
          <p:cxnSp>
            <p:nvCxnSpPr>
              <p:cNvPr id="747" name="Straight Connector 7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Connector 7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4" name="Group 483"/>
          <p:cNvGrpSpPr/>
          <p:nvPr/>
        </p:nvGrpSpPr>
        <p:grpSpPr>
          <a:xfrm>
            <a:off x="4053759" y="3050222"/>
            <a:ext cx="365139" cy="401653"/>
            <a:chOff x="6136369" y="1803685"/>
            <a:chExt cx="1080000" cy="1080000"/>
          </a:xfrm>
        </p:grpSpPr>
        <p:grpSp>
          <p:nvGrpSpPr>
            <p:cNvPr id="721" name="Group 720"/>
            <p:cNvGrpSpPr/>
            <p:nvPr/>
          </p:nvGrpSpPr>
          <p:grpSpPr>
            <a:xfrm>
              <a:off x="6136369" y="1803685"/>
              <a:ext cx="1080000" cy="1080000"/>
              <a:chOff x="2432395" y="1811181"/>
              <a:chExt cx="1080000" cy="1080000"/>
            </a:xfrm>
          </p:grpSpPr>
          <p:grpSp>
            <p:nvGrpSpPr>
              <p:cNvPr id="725" name="Group 724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27" name="Group 72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39" name="Rectangle 73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40" name="Straight Connector 73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" name="Straight Connector 74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" name="Straight Connector 74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" name="Straight Connector 74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" name="Straight Connector 74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8" name="Group 72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7" name="Straight Connector 73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" name="Straight Connector 73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9" name="Group 72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5" name="Straight Connector 73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" name="Straight Connector 73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0" name="Group 72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33" name="Straight Connector 73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" name="Straight Connector 73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1" name="Oval 73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32" name="Oval 73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26" name="Oval 725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22" name="Group 721"/>
            <p:cNvGrpSpPr/>
            <p:nvPr/>
          </p:nvGrpSpPr>
          <p:grpSpPr>
            <a:xfrm>
              <a:off x="6908544" y="2204864"/>
              <a:ext cx="252000" cy="252000"/>
              <a:chOff x="5292080" y="2840635"/>
              <a:chExt cx="252000" cy="252000"/>
            </a:xfrm>
          </p:grpSpPr>
          <p:cxnSp>
            <p:nvCxnSpPr>
              <p:cNvPr id="723" name="Straight Connector 72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5" name="Group 484"/>
          <p:cNvGrpSpPr/>
          <p:nvPr/>
        </p:nvGrpSpPr>
        <p:grpSpPr>
          <a:xfrm>
            <a:off x="3298387" y="3061097"/>
            <a:ext cx="365139" cy="401653"/>
            <a:chOff x="3480662" y="1842699"/>
            <a:chExt cx="1080000" cy="1080000"/>
          </a:xfrm>
        </p:grpSpPr>
        <p:grpSp>
          <p:nvGrpSpPr>
            <p:cNvPr id="697" name="Group 696"/>
            <p:cNvGrpSpPr/>
            <p:nvPr/>
          </p:nvGrpSpPr>
          <p:grpSpPr>
            <a:xfrm>
              <a:off x="3480662" y="1842699"/>
              <a:ext cx="1080000" cy="1080000"/>
              <a:chOff x="2432395" y="1811181"/>
              <a:chExt cx="1080000" cy="1080000"/>
            </a:xfrm>
          </p:grpSpPr>
          <p:grpSp>
            <p:nvGrpSpPr>
              <p:cNvPr id="701" name="Group 700"/>
              <p:cNvGrpSpPr/>
              <p:nvPr/>
            </p:nvGrpSpPr>
            <p:grpSpPr>
              <a:xfrm>
                <a:off x="2432395" y="1811181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703" name="Group 70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715" name="Rectangle 71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716" name="Straight Connector 71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7" name="Straight Connector 71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8" name="Straight Connector 71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9" name="Straight Connector 71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" name="Straight Connector 71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4" name="Group 70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3" name="Straight Connector 71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4" name="Straight Connector 71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5" name="Group 70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11" name="Straight Connector 7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" name="Straight Connector 7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06" name="Group 70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709" name="Straight Connector 7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" name="Straight Connector 7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7" name="Oval 70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08" name="Oval 70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02" name="Oval 701"/>
              <p:cNvSpPr/>
              <p:nvPr/>
            </p:nvSpPr>
            <p:spPr>
              <a:xfrm>
                <a:off x="3205449" y="18600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00A2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8" name="Group 697"/>
            <p:cNvGrpSpPr/>
            <p:nvPr/>
          </p:nvGrpSpPr>
          <p:grpSpPr>
            <a:xfrm>
              <a:off x="3536825" y="2226683"/>
              <a:ext cx="252000" cy="252000"/>
              <a:chOff x="5292080" y="2840635"/>
              <a:chExt cx="252000" cy="252000"/>
            </a:xfrm>
          </p:grpSpPr>
          <p:cxnSp>
            <p:nvCxnSpPr>
              <p:cNvPr id="699" name="Straight Connector 69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3" name="Straight Connector 492"/>
          <p:cNvCxnSpPr>
            <a:stCxn id="783" idx="2"/>
            <a:endCxn id="763" idx="0"/>
          </p:cNvCxnSpPr>
          <p:nvPr/>
        </p:nvCxnSpPr>
        <p:spPr>
          <a:xfrm flipH="1">
            <a:off x="2957585" y="2426674"/>
            <a:ext cx="586405" cy="645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/>
          <p:cNvCxnSpPr>
            <a:stCxn id="783" idx="2"/>
            <a:endCxn id="715" idx="0"/>
          </p:cNvCxnSpPr>
          <p:nvPr/>
        </p:nvCxnSpPr>
        <p:spPr>
          <a:xfrm flipH="1">
            <a:off x="3480956" y="2426674"/>
            <a:ext cx="63034" cy="63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>
            <a:stCxn id="783" idx="2"/>
            <a:endCxn id="739" idx="0"/>
          </p:cNvCxnSpPr>
          <p:nvPr/>
        </p:nvCxnSpPr>
        <p:spPr>
          <a:xfrm>
            <a:off x="3543990" y="2426674"/>
            <a:ext cx="692338" cy="623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1" name="Group 790"/>
          <p:cNvGrpSpPr>
            <a:grpSpLocks noChangeAspect="1"/>
          </p:cNvGrpSpPr>
          <p:nvPr/>
        </p:nvGrpSpPr>
        <p:grpSpPr>
          <a:xfrm>
            <a:off x="5365975" y="3011801"/>
            <a:ext cx="365139" cy="401653"/>
            <a:chOff x="3378920" y="1889583"/>
            <a:chExt cx="1080000" cy="1080000"/>
          </a:xfrm>
        </p:grpSpPr>
        <p:grpSp>
          <p:nvGrpSpPr>
            <p:cNvPr id="1085" name="Group 1084"/>
            <p:cNvGrpSpPr/>
            <p:nvPr/>
          </p:nvGrpSpPr>
          <p:grpSpPr>
            <a:xfrm>
              <a:off x="3378920" y="1889583"/>
              <a:ext cx="1080000" cy="1080000"/>
              <a:chOff x="6752448" y="1815489"/>
              <a:chExt cx="1080000" cy="1080000"/>
            </a:xfrm>
          </p:grpSpPr>
          <p:grpSp>
            <p:nvGrpSpPr>
              <p:cNvPr id="1089" name="Group 1088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91" name="Group 109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103" name="Rectangle 110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104" name="Straight Connector 110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5" name="Straight Connector 110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6" name="Straight Connector 110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7" name="Straight Connector 110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8" name="Straight Connector 110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2" name="Group 109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2" name="Straight Connector 110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3" name="Group 109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9" name="Straight Connector 109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0" name="Straight Connector 109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4" name="Group 109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97" name="Straight Connector 109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8" name="Straight Connector 109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5" name="Oval 109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96" name="Oval 109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90" name="Oval 1089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86" name="Group 1085"/>
            <p:cNvGrpSpPr/>
            <p:nvPr/>
          </p:nvGrpSpPr>
          <p:grpSpPr>
            <a:xfrm>
              <a:off x="4160891" y="1950570"/>
              <a:ext cx="252000" cy="252000"/>
              <a:chOff x="5292080" y="2840635"/>
              <a:chExt cx="252000" cy="252000"/>
            </a:xfrm>
          </p:grpSpPr>
          <p:cxnSp>
            <p:nvCxnSpPr>
              <p:cNvPr id="1087" name="Straight Connector 10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8" name="Straight Connector 10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2" name="Group 791"/>
          <p:cNvGrpSpPr>
            <a:grpSpLocks noChangeAspect="1"/>
          </p:cNvGrpSpPr>
          <p:nvPr/>
        </p:nvGrpSpPr>
        <p:grpSpPr>
          <a:xfrm>
            <a:off x="6116522" y="3007715"/>
            <a:ext cx="365139" cy="401653"/>
            <a:chOff x="5652120" y="1961967"/>
            <a:chExt cx="1080000" cy="1080000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5652120" y="1961967"/>
              <a:ext cx="1080000" cy="1080000"/>
              <a:chOff x="6752448" y="1815489"/>
              <a:chExt cx="1080000" cy="1080000"/>
            </a:xfrm>
          </p:grpSpPr>
          <p:grpSp>
            <p:nvGrpSpPr>
              <p:cNvPr id="1065" name="Group 1064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67" name="Group 1066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80" name="Straight Connector 1079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1" name="Straight Connector 1080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2" name="Straight Connector 1081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3" name="Straight Connector 1082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8" name="Group 1067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7" name="Straight Connector 107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8" name="Straight Connector 107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9" name="Group 1068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5" name="Straight Connector 107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6" name="Straight Connector 107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0" name="Group 1069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73" name="Straight Connector 10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4" name="Straight Connector 10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1" name="Oval 1070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72" name="Oval 1071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66" name="Oval 1065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62" name="Group 1061"/>
            <p:cNvGrpSpPr/>
            <p:nvPr/>
          </p:nvGrpSpPr>
          <p:grpSpPr>
            <a:xfrm>
              <a:off x="6397789" y="2338777"/>
              <a:ext cx="252000" cy="252000"/>
              <a:chOff x="5292080" y="2840635"/>
              <a:chExt cx="252000" cy="252000"/>
            </a:xfrm>
          </p:grpSpPr>
          <p:cxnSp>
            <p:nvCxnSpPr>
              <p:cNvPr id="1063" name="Straight Connector 106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3" name="Group 792"/>
          <p:cNvGrpSpPr/>
          <p:nvPr/>
        </p:nvGrpSpPr>
        <p:grpSpPr>
          <a:xfrm>
            <a:off x="4726603" y="3019001"/>
            <a:ext cx="365139" cy="401653"/>
            <a:chOff x="2160860" y="1758310"/>
            <a:chExt cx="712800" cy="712800"/>
          </a:xfrm>
        </p:grpSpPr>
        <p:grpSp>
          <p:nvGrpSpPr>
            <p:cNvPr id="1037" name="Group 1036"/>
            <p:cNvGrpSpPr>
              <a:grpSpLocks noChangeAspect="1"/>
            </p:cNvGrpSpPr>
            <p:nvPr/>
          </p:nvGrpSpPr>
          <p:grpSpPr>
            <a:xfrm>
              <a:off x="2160860" y="1758310"/>
              <a:ext cx="712800" cy="712800"/>
              <a:chOff x="6752448" y="1815489"/>
              <a:chExt cx="1080000" cy="1080000"/>
            </a:xfrm>
          </p:grpSpPr>
          <p:grpSp>
            <p:nvGrpSpPr>
              <p:cNvPr id="1041" name="Group 1040"/>
              <p:cNvGrpSpPr/>
              <p:nvPr/>
            </p:nvGrpSpPr>
            <p:grpSpPr>
              <a:xfrm>
                <a:off x="6752448" y="1815489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043" name="Group 1042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055" name="Rectangle 1054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056" name="Straight Connector 1055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7" name="Straight Connector 1056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8" name="Straight Connector 1057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9" name="Straight Connector 1058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0" name="Straight Connector 1059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4" name="Group 1043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3" name="Straight Connector 105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4" name="Straight Connector 105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5" name="Group 1044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51" name="Straight Connector 10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2" name="Straight Connector 10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6" name="Group 1045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049" name="Straight Connector 104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0" name="Straight Connector 104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7" name="Oval 1046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48" name="Oval 1047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2" name="Oval 1041"/>
              <p:cNvSpPr/>
              <p:nvPr/>
            </p:nvSpPr>
            <p:spPr>
              <a:xfrm>
                <a:off x="6804494" y="2202413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8" name="Group 1037"/>
            <p:cNvGrpSpPr>
              <a:grpSpLocks noChangeAspect="1"/>
            </p:cNvGrpSpPr>
            <p:nvPr/>
          </p:nvGrpSpPr>
          <p:grpSpPr>
            <a:xfrm>
              <a:off x="2434101" y="1790574"/>
              <a:ext cx="166320" cy="166320"/>
              <a:chOff x="5292080" y="2840635"/>
              <a:chExt cx="252000" cy="252000"/>
            </a:xfrm>
          </p:grpSpPr>
          <p:cxnSp>
            <p:nvCxnSpPr>
              <p:cNvPr id="1039" name="Straight Connector 103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0" name="Straight Connector 103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2" name="Straight Connector 801"/>
          <p:cNvCxnSpPr>
            <a:cxnSpLocks noChangeAspect="1"/>
            <a:stCxn id="1123" idx="2"/>
            <a:endCxn id="1055" idx="0"/>
          </p:cNvCxnSpPr>
          <p:nvPr/>
        </p:nvCxnSpPr>
        <p:spPr>
          <a:xfrm flipH="1">
            <a:off x="4909172" y="2419832"/>
            <a:ext cx="781392" cy="5991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Straight Connector 802"/>
          <p:cNvCxnSpPr>
            <a:cxnSpLocks noChangeAspect="1"/>
            <a:stCxn id="1123" idx="2"/>
            <a:endCxn id="1103" idx="0"/>
          </p:cNvCxnSpPr>
          <p:nvPr/>
        </p:nvCxnSpPr>
        <p:spPr>
          <a:xfrm flipH="1">
            <a:off x="5548544" y="2419832"/>
            <a:ext cx="142020" cy="591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Straight Connector 803"/>
          <p:cNvCxnSpPr>
            <a:cxnSpLocks noChangeAspect="1"/>
            <a:stCxn id="1123" idx="2"/>
            <a:endCxn id="1079" idx="0"/>
          </p:cNvCxnSpPr>
          <p:nvPr/>
        </p:nvCxnSpPr>
        <p:spPr>
          <a:xfrm>
            <a:off x="5690564" y="2419832"/>
            <a:ext cx="608527" cy="58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1" name="Group 1130"/>
          <p:cNvGrpSpPr/>
          <p:nvPr/>
        </p:nvGrpSpPr>
        <p:grpSpPr>
          <a:xfrm>
            <a:off x="8387356" y="2976766"/>
            <a:ext cx="365139" cy="401653"/>
            <a:chOff x="6588224" y="1977243"/>
            <a:chExt cx="1080000" cy="1080000"/>
          </a:xfrm>
        </p:grpSpPr>
        <p:grpSp>
          <p:nvGrpSpPr>
            <p:cNvPr id="1393" name="Group 1392"/>
            <p:cNvGrpSpPr/>
            <p:nvPr/>
          </p:nvGrpSpPr>
          <p:grpSpPr>
            <a:xfrm>
              <a:off x="6588224" y="1977243"/>
              <a:ext cx="1080000" cy="1080000"/>
              <a:chOff x="10476656" y="1799486"/>
              <a:chExt cx="1080000" cy="1080000"/>
            </a:xfrm>
          </p:grpSpPr>
          <p:grpSp>
            <p:nvGrpSpPr>
              <p:cNvPr id="1397" name="Group 1396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99" name="Group 1398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411" name="Rectangle 1410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00A2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412" name="Straight Connector 1411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3" name="Straight Connector 1412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4" name="Straight Connector 1413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5" name="Straight Connector 1414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6" name="Straight Connector 1415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0" name="Group 1399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9" name="Straight Connector 140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0" name="Straight Connector 140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1" name="Group 1400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7" name="Straight Connector 140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8" name="Straight Connector 140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2" name="Group 1401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405" name="Straight Connector 140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6" name="Straight Connector 140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00A20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03" name="Oval 1402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04" name="Oval 1403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00A2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98" name="Oval 1397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00A2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94" name="Group 1393"/>
            <p:cNvGrpSpPr/>
            <p:nvPr/>
          </p:nvGrpSpPr>
          <p:grpSpPr>
            <a:xfrm>
              <a:off x="6647319" y="2361539"/>
              <a:ext cx="252000" cy="252000"/>
              <a:chOff x="5292080" y="2840635"/>
              <a:chExt cx="252000" cy="252000"/>
            </a:xfrm>
          </p:grpSpPr>
          <p:cxnSp>
            <p:nvCxnSpPr>
              <p:cNvPr id="1395" name="Straight Connector 139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6" name="Straight Connector 139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00A2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2" name="Group 1131"/>
          <p:cNvGrpSpPr/>
          <p:nvPr/>
        </p:nvGrpSpPr>
        <p:grpSpPr>
          <a:xfrm>
            <a:off x="7677939" y="2999714"/>
            <a:ext cx="365139" cy="401653"/>
            <a:chOff x="3714126" y="1797842"/>
            <a:chExt cx="1080000" cy="1080000"/>
          </a:xfrm>
        </p:grpSpPr>
        <p:grpSp>
          <p:nvGrpSpPr>
            <p:cNvPr id="1369" name="Group 1368"/>
            <p:cNvGrpSpPr/>
            <p:nvPr/>
          </p:nvGrpSpPr>
          <p:grpSpPr>
            <a:xfrm>
              <a:off x="3714126" y="1797842"/>
              <a:ext cx="1080000" cy="1080000"/>
              <a:chOff x="10476656" y="1799486"/>
              <a:chExt cx="1080000" cy="1080000"/>
            </a:xfrm>
          </p:grpSpPr>
          <p:grpSp>
            <p:nvGrpSpPr>
              <p:cNvPr id="1373" name="Group 1372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75" name="Group 1374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87" name="Rectangle 1386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88" name="Straight Connector 1387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9" name="Straight Connector 1388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0" name="Straight Connector 1389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1" name="Straight Connector 1390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2" name="Straight Connector 1391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6" name="Group 1375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5" name="Straight Connector 13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6" name="Straight Connector 13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7" name="Group 1376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3" name="Straight Connector 138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4" name="Straight Connector 138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8" name="Group 1377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81" name="Straight Connector 13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2" name="Straight Connector 13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9" name="Oval 1378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80" name="Oval 1379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74" name="Oval 1373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70" name="Group 1369"/>
            <p:cNvGrpSpPr/>
            <p:nvPr/>
          </p:nvGrpSpPr>
          <p:grpSpPr>
            <a:xfrm>
              <a:off x="4467403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71" name="Straight Connector 1370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2" name="Straight Connector 1371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3" name="Group 1132"/>
          <p:cNvGrpSpPr/>
          <p:nvPr/>
        </p:nvGrpSpPr>
        <p:grpSpPr>
          <a:xfrm>
            <a:off x="6940203" y="2999714"/>
            <a:ext cx="365139" cy="401653"/>
            <a:chOff x="1115616" y="1797848"/>
            <a:chExt cx="1080000" cy="1080000"/>
          </a:xfrm>
        </p:grpSpPr>
        <p:grpSp>
          <p:nvGrpSpPr>
            <p:cNvPr id="1345" name="Group 1344"/>
            <p:cNvGrpSpPr/>
            <p:nvPr/>
          </p:nvGrpSpPr>
          <p:grpSpPr>
            <a:xfrm>
              <a:off x="1115616" y="1797848"/>
              <a:ext cx="1080000" cy="1080000"/>
              <a:chOff x="10476656" y="1799486"/>
              <a:chExt cx="1080000" cy="1080000"/>
            </a:xfrm>
          </p:grpSpPr>
          <p:grpSp>
            <p:nvGrpSpPr>
              <p:cNvPr id="1349" name="Group 1348"/>
              <p:cNvGrpSpPr/>
              <p:nvPr/>
            </p:nvGrpSpPr>
            <p:grpSpPr>
              <a:xfrm>
                <a:off x="10476656" y="1799486"/>
                <a:ext cx="1080000" cy="1080000"/>
                <a:chOff x="3156515" y="2692150"/>
                <a:chExt cx="1080000" cy="1080000"/>
              </a:xfrm>
            </p:grpSpPr>
            <p:grpSp>
              <p:nvGrpSpPr>
                <p:cNvPr id="1351" name="Group 1350"/>
                <p:cNvGrpSpPr>
                  <a:grpSpLocks/>
                </p:cNvGrpSpPr>
                <p:nvPr/>
              </p:nvGrpSpPr>
              <p:grpSpPr>
                <a:xfrm>
                  <a:off x="3156515" y="2692150"/>
                  <a:ext cx="1080000" cy="1080000"/>
                  <a:chOff x="2499261" y="4725144"/>
                  <a:chExt cx="632579" cy="683996"/>
                </a:xfrm>
              </p:grpSpPr>
              <p:sp>
                <p:nvSpPr>
                  <p:cNvPr id="1363" name="Rectangle 1362"/>
                  <p:cNvSpPr/>
                  <p:nvPr/>
                </p:nvSpPr>
                <p:spPr>
                  <a:xfrm>
                    <a:off x="2499261" y="4725147"/>
                    <a:ext cx="632577" cy="683993"/>
                  </a:xfrm>
                  <a:prstGeom prst="rect">
                    <a:avLst/>
                  </a:prstGeom>
                  <a:solidFill>
                    <a:srgbClr val="F5F3F7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cxnSp>
                <p:nvCxnSpPr>
                  <p:cNvPr id="1364" name="Straight Connector 1363"/>
                  <p:cNvCxnSpPr/>
                  <p:nvPr/>
                </p:nvCxnSpPr>
                <p:spPr>
                  <a:xfrm>
                    <a:off x="2499263" y="4941168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5" name="Straight Connector 1364"/>
                  <p:cNvCxnSpPr/>
                  <p:nvPr/>
                </p:nvCxnSpPr>
                <p:spPr>
                  <a:xfrm>
                    <a:off x="2499263" y="5157192"/>
                    <a:ext cx="632577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6" name="Straight Connector 1365"/>
                  <p:cNvCxnSpPr/>
                  <p:nvPr/>
                </p:nvCxnSpPr>
                <p:spPr>
                  <a:xfrm>
                    <a:off x="3131840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7" name="Straight Connector 1366"/>
                  <p:cNvCxnSpPr/>
                  <p:nvPr/>
                </p:nvCxnSpPr>
                <p:spPr>
                  <a:xfrm>
                    <a:off x="2915817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8" name="Straight Connector 1367"/>
                  <p:cNvCxnSpPr/>
                  <p:nvPr/>
                </p:nvCxnSpPr>
                <p:spPr>
                  <a:xfrm>
                    <a:off x="2699792" y="4725144"/>
                    <a:ext cx="0" cy="683992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2" name="Group 1351"/>
                <p:cNvGrpSpPr/>
                <p:nvPr/>
              </p:nvGrpSpPr>
              <p:grpSpPr>
                <a:xfrm>
                  <a:off x="3563888" y="306896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61" name="Straight Connector 136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2" name="Straight Connector 136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3" name="Group 1352"/>
                <p:cNvGrpSpPr/>
                <p:nvPr/>
              </p:nvGrpSpPr>
              <p:grpSpPr>
                <a:xfrm>
                  <a:off x="3563888" y="344124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9" name="Straight Connector 13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0" name="Straight Connector 13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4" name="Group 1353"/>
                <p:cNvGrpSpPr/>
                <p:nvPr/>
              </p:nvGrpSpPr>
              <p:grpSpPr>
                <a:xfrm>
                  <a:off x="3212678" y="2741035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357" name="Straight Connector 1356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8" name="Straight Connector 1357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5" name="Oval 1354"/>
                <p:cNvSpPr/>
                <p:nvPr/>
              </p:nvSpPr>
              <p:spPr>
                <a:xfrm>
                  <a:off x="3207595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56" name="Oval 1355"/>
                <p:cNvSpPr/>
                <p:nvPr/>
              </p:nvSpPr>
              <p:spPr>
                <a:xfrm>
                  <a:off x="3938486" y="3441249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350" name="Oval 1349"/>
              <p:cNvSpPr/>
              <p:nvPr/>
            </p:nvSpPr>
            <p:spPr>
              <a:xfrm>
                <a:off x="11252679" y="218378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46" name="Group 1345"/>
            <p:cNvGrpSpPr/>
            <p:nvPr/>
          </p:nvGrpSpPr>
          <p:grpSpPr>
            <a:xfrm>
              <a:off x="1505688" y="1851248"/>
              <a:ext cx="252000" cy="252000"/>
              <a:chOff x="5292080" y="2840635"/>
              <a:chExt cx="252000" cy="252000"/>
            </a:xfrm>
          </p:grpSpPr>
          <p:cxnSp>
            <p:nvCxnSpPr>
              <p:cNvPr id="1347" name="Straight Connector 134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8" name="Straight Connector 134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1" name="Straight Connector 1140"/>
          <p:cNvCxnSpPr>
            <a:stCxn id="1431" idx="2"/>
            <a:endCxn id="1363" idx="0"/>
          </p:cNvCxnSpPr>
          <p:nvPr/>
        </p:nvCxnSpPr>
        <p:spPr>
          <a:xfrm flipH="1">
            <a:off x="7122772" y="2421163"/>
            <a:ext cx="682687" cy="5785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Straight Connector 1141"/>
          <p:cNvCxnSpPr>
            <a:stCxn id="1431" idx="2"/>
            <a:endCxn id="1387" idx="0"/>
          </p:cNvCxnSpPr>
          <p:nvPr/>
        </p:nvCxnSpPr>
        <p:spPr>
          <a:xfrm>
            <a:off x="7805459" y="2421163"/>
            <a:ext cx="55049" cy="578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Straight Connector 1142"/>
          <p:cNvCxnSpPr>
            <a:stCxn id="1431" idx="2"/>
            <a:endCxn id="1411" idx="0"/>
          </p:cNvCxnSpPr>
          <p:nvPr/>
        </p:nvCxnSpPr>
        <p:spPr>
          <a:xfrm>
            <a:off x="7805459" y="2421163"/>
            <a:ext cx="764466" cy="55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83607" y="5028226"/>
            <a:ext cx="365139" cy="401653"/>
            <a:chOff x="1390033" y="4365104"/>
            <a:chExt cx="1080000" cy="1080000"/>
          </a:xfrm>
        </p:grpSpPr>
        <p:grpSp>
          <p:nvGrpSpPr>
            <p:cNvPr id="307" name="Group 306"/>
            <p:cNvGrpSpPr/>
            <p:nvPr/>
          </p:nvGrpSpPr>
          <p:grpSpPr>
            <a:xfrm>
              <a:off x="1390033" y="4365104"/>
              <a:ext cx="1080000" cy="1080000"/>
              <a:chOff x="1375515" y="2924329"/>
              <a:chExt cx="1080000" cy="1080000"/>
            </a:xfrm>
          </p:grpSpPr>
          <p:grpSp>
            <p:nvGrpSpPr>
              <p:cNvPr id="311" name="Group 310"/>
              <p:cNvGrpSpPr/>
              <p:nvPr/>
            </p:nvGrpSpPr>
            <p:grpSpPr>
              <a:xfrm>
                <a:off x="1375515" y="2924329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313" name="Group 31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317" name="Group 31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319" name="Group 31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31" name="Rectangle 33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32" name="Straight Connector 33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3" name="Straight Connector 33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4" name="Straight Connector 33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5" name="Straight Connector 33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6" name="Straight Connector 33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0" name="Group 31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9" name="Straight Connector 3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0" name="Straight Connector 3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1" name="Group 32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7" name="Straight Connector 32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8" name="Straight Connector 32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2" name="Group 32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325" name="Straight Connector 3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6" name="Straight Connector 3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23" name="Oval 32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4" name="Oval 32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18" name="Oval 31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4" name="Group 31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315" name="Straight Connector 31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Straight Connector 31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2" name="Oval 311"/>
              <p:cNvSpPr/>
              <p:nvPr/>
            </p:nvSpPr>
            <p:spPr>
              <a:xfrm>
                <a:off x="2131627" y="3301139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1461569" y="4741914"/>
              <a:ext cx="252000" cy="252000"/>
              <a:chOff x="5292080" y="2840635"/>
              <a:chExt cx="252000" cy="252000"/>
            </a:xfrm>
          </p:grpSpPr>
          <p:cxnSp>
            <p:nvCxnSpPr>
              <p:cNvPr id="309" name="Straight Connector 30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20671" y="5028226"/>
            <a:ext cx="365139" cy="401653"/>
            <a:chOff x="-84013" y="4366893"/>
            <a:chExt cx="1080000" cy="1080000"/>
          </a:xfrm>
        </p:grpSpPr>
        <p:grpSp>
          <p:nvGrpSpPr>
            <p:cNvPr id="277" name="Group 276"/>
            <p:cNvGrpSpPr/>
            <p:nvPr/>
          </p:nvGrpSpPr>
          <p:grpSpPr>
            <a:xfrm>
              <a:off x="-84013" y="4366893"/>
              <a:ext cx="1080000" cy="1080000"/>
              <a:chOff x="507" y="2892200"/>
              <a:chExt cx="1080000" cy="1080000"/>
            </a:xfrm>
          </p:grpSpPr>
          <p:grpSp>
            <p:nvGrpSpPr>
              <p:cNvPr id="281" name="Group 280"/>
              <p:cNvGrpSpPr/>
              <p:nvPr/>
            </p:nvGrpSpPr>
            <p:grpSpPr>
              <a:xfrm>
                <a:off x="507" y="2892200"/>
                <a:ext cx="1080000" cy="1080000"/>
                <a:chOff x="467544" y="1586301"/>
                <a:chExt cx="1080000" cy="1080000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467544" y="1586301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87" name="Group 286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89" name="Group 288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301" name="Rectangle 300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302" name="Straight Connector 301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3" name="Straight Connector 302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4" name="Straight Connector 303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5" name="Straight Connector 304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6" name="Straight Connector 305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0" name="Group 289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9" name="Straight Connector 2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0" name="Straight Connector 2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1" name="Group 290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7" name="Straight Connector 29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8" name="Straight Connector 29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2" name="Group 291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95" name="Straight Connector 2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6" name="Straight Connector 2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93" name="Oval 292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4" name="Oval 293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88" name="Oval 287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1223656" y="162880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85" name="Straight Connector 284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Connector 285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82" name="Oval 281"/>
              <p:cNvSpPr/>
              <p:nvPr/>
            </p:nvSpPr>
            <p:spPr>
              <a:xfrm>
                <a:off x="51587" y="32787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683910" y="4753399"/>
              <a:ext cx="252000" cy="252000"/>
              <a:chOff x="5292080" y="2840635"/>
              <a:chExt cx="252000" cy="252000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960890" y="5028226"/>
            <a:ext cx="365139" cy="401653"/>
            <a:chOff x="3864900" y="4208574"/>
            <a:chExt cx="1080000" cy="1080000"/>
          </a:xfrm>
        </p:grpSpPr>
        <p:grpSp>
          <p:nvGrpSpPr>
            <p:cNvPr id="195" name="Group 194"/>
            <p:cNvGrpSpPr/>
            <p:nvPr/>
          </p:nvGrpSpPr>
          <p:grpSpPr>
            <a:xfrm>
              <a:off x="3864900" y="4208574"/>
              <a:ext cx="1080000" cy="1080000"/>
              <a:chOff x="3807676" y="2924323"/>
              <a:chExt cx="1080000" cy="1080000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3807676" y="292432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201" name="Group 20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205" name="Group 20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207" name="Group 20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219" name="Rectangle 21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220" name="Straight Connector 21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1" name="Straight Connector 22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Straight Connector 22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3" name="Straight Connector 22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Straight Connector 22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7" name="Straight Connector 21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Straight Connector 21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9" name="Group 20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5" name="Straight Connector 21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6" name="Straight Connector 21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0" name="Group 20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213" name="Straight Connector 21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4" name="Straight Connector 21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11" name="Oval 21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12" name="Oval 21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06" name="Oval 20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02" name="Group 20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0" name="Oval 199"/>
              <p:cNvSpPr/>
              <p:nvPr/>
            </p:nvSpPr>
            <p:spPr>
              <a:xfrm>
                <a:off x="4563335" y="2962418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4644008" y="4581128"/>
              <a:ext cx="252000" cy="252000"/>
              <a:chOff x="5292080" y="2840635"/>
              <a:chExt cx="252000" cy="25200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>
            <a:off x="1397211" y="5028226"/>
            <a:ext cx="365139" cy="401653"/>
            <a:chOff x="5104829" y="4167986"/>
            <a:chExt cx="1080000" cy="108000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104829" y="4167986"/>
              <a:ext cx="1080000" cy="1080000"/>
              <a:chOff x="5064176" y="2913533"/>
              <a:chExt cx="1080000" cy="1080000"/>
            </a:xfrm>
          </p:grpSpPr>
          <p:grpSp>
            <p:nvGrpSpPr>
              <p:cNvPr id="169" name="Group 168"/>
              <p:cNvGrpSpPr/>
              <p:nvPr/>
            </p:nvGrpSpPr>
            <p:grpSpPr>
              <a:xfrm>
                <a:off x="5064176" y="2913533"/>
                <a:ext cx="1080000" cy="1080000"/>
                <a:chOff x="2756075" y="1586295"/>
                <a:chExt cx="1080000" cy="1080000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756075" y="1586295"/>
                  <a:ext cx="1080000" cy="1080000"/>
                  <a:chOff x="61475" y="3284984"/>
                  <a:chExt cx="1080000" cy="1080000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61475" y="3284984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77" name="Group 17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90" name="Straight Connector 189"/>
                      <p:cNvCxnSpPr/>
                      <p:nvPr/>
                    </p:nvCxnSpPr>
                    <p:spPr>
                      <a:xfrm>
                        <a:off x="2499262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1" name="Straight Connector 19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2" name="Straight Connector 19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Straight Connector 19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Straight Connector 19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8" name="Group 17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7" name="Straight Connector 18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8" name="Straight Connector 18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9" name="Group 17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5" name="Straight Connector 18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6" name="Straight Connector 18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83" name="Straight Connector 18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4" name="Straight Connector 18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1" name="Oval 18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2" name="Oval 18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76" name="Oval 175"/>
                  <p:cNvSpPr/>
                  <p:nvPr/>
                </p:nvSpPr>
                <p:spPr>
                  <a:xfrm>
                    <a:off x="476842" y="3338218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2795726" y="1969676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0" name="Oval 169"/>
              <p:cNvSpPr/>
              <p:nvPr/>
            </p:nvSpPr>
            <p:spPr>
              <a:xfrm>
                <a:off x="5818421" y="3296285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868144" y="4221088"/>
              <a:ext cx="252000" cy="252000"/>
              <a:chOff x="5292080" y="2840635"/>
              <a:chExt cx="252000" cy="2520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1839339" y="5028226"/>
            <a:ext cx="365139" cy="401653"/>
            <a:chOff x="6756752" y="4089085"/>
            <a:chExt cx="1080000" cy="1080000"/>
          </a:xfrm>
        </p:grpSpPr>
        <p:grpSp>
          <p:nvGrpSpPr>
            <p:cNvPr id="84" name="Group 83"/>
            <p:cNvGrpSpPr/>
            <p:nvPr/>
          </p:nvGrpSpPr>
          <p:grpSpPr>
            <a:xfrm>
              <a:off x="6756752" y="4089085"/>
              <a:ext cx="1080000" cy="1080000"/>
              <a:chOff x="6156176" y="1518416"/>
              <a:chExt cx="1080000" cy="10800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95" name="Group 94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107" name="Rectangle 106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Group 96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8" name="Group 97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9" name="Oval 98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4" name="Oval 93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5" name="Oval 84"/>
            <p:cNvSpPr/>
            <p:nvPr/>
          </p:nvSpPr>
          <p:spPr>
            <a:xfrm>
              <a:off x="7523184" y="4154135"/>
              <a:ext cx="252000" cy="25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819351" y="4478022"/>
              <a:ext cx="252000" cy="252000"/>
              <a:chOff x="5292080" y="2840635"/>
              <a:chExt cx="252000" cy="2520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2286287" y="5028226"/>
            <a:ext cx="365139" cy="401653"/>
            <a:chOff x="8043445" y="4031550"/>
            <a:chExt cx="1080000" cy="1080000"/>
          </a:xfrm>
        </p:grpSpPr>
        <p:grpSp>
          <p:nvGrpSpPr>
            <p:cNvPr id="55" name="Group 54"/>
            <p:cNvGrpSpPr/>
            <p:nvPr/>
          </p:nvGrpSpPr>
          <p:grpSpPr>
            <a:xfrm>
              <a:off x="8043445" y="4031550"/>
              <a:ext cx="1080000" cy="1080000"/>
              <a:chOff x="6156176" y="1518416"/>
              <a:chExt cx="1080000" cy="108000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6156176" y="1518416"/>
                <a:ext cx="1080000" cy="1080000"/>
                <a:chOff x="61475" y="3284984"/>
                <a:chExt cx="1080000" cy="1080000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61475" y="3284984"/>
                  <a:ext cx="1080000" cy="1080000"/>
                  <a:chOff x="3156515" y="2692150"/>
                  <a:chExt cx="1080000" cy="1080000"/>
                </a:xfrm>
              </p:grpSpPr>
              <p:grpSp>
                <p:nvGrpSpPr>
                  <p:cNvPr id="66" name="Group 65"/>
                  <p:cNvGrpSpPr>
                    <a:grpSpLocks/>
                  </p:cNvGrpSpPr>
                  <p:nvPr/>
                </p:nvGrpSpPr>
                <p:grpSpPr>
                  <a:xfrm>
                    <a:off x="3156515" y="2692150"/>
                    <a:ext cx="1080000" cy="1080000"/>
                    <a:chOff x="2499261" y="4725144"/>
                    <a:chExt cx="632579" cy="683996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2499261" y="4725147"/>
                      <a:ext cx="632577" cy="683993"/>
                    </a:xfrm>
                    <a:prstGeom prst="rect">
                      <a:avLst/>
                    </a:prstGeom>
                    <a:solidFill>
                      <a:srgbClr val="F5F3F7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2499262" y="4941168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2499263" y="5157192"/>
                      <a:ext cx="63257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131840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>
                      <a:off x="2915817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>
                      <a:off x="2699792" y="4725144"/>
                      <a:ext cx="0" cy="68399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3563888" y="3068960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3563888" y="3441249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3212678" y="2741035"/>
                    <a:ext cx="252000" cy="252000"/>
                    <a:chOff x="5292080" y="2840635"/>
                    <a:chExt cx="252000" cy="252000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V="1">
                      <a:off x="5292080" y="2840635"/>
                      <a:ext cx="252000" cy="25200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0" name="Oval 69"/>
                  <p:cNvSpPr/>
                  <p:nvPr/>
                </p:nvSpPr>
                <p:spPr>
                  <a:xfrm>
                    <a:off x="3207595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3938486" y="3441249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" name="Oval 64"/>
                <p:cNvSpPr/>
                <p:nvPr/>
              </p:nvSpPr>
              <p:spPr>
                <a:xfrm>
                  <a:off x="476842" y="3338218"/>
                  <a:ext cx="252000" cy="252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6922608" y="1907353"/>
                <a:ext cx="252000" cy="252000"/>
                <a:chOff x="5292080" y="2840635"/>
                <a:chExt cx="252000" cy="252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5292080" y="2840635"/>
                  <a:ext cx="252000" cy="2520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Oval 55"/>
            <p:cNvSpPr/>
            <p:nvPr/>
          </p:nvSpPr>
          <p:spPr>
            <a:xfrm>
              <a:off x="8112250" y="4427132"/>
              <a:ext cx="252000" cy="25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8775185" y="4084784"/>
              <a:ext cx="252000" cy="252000"/>
              <a:chOff x="5292080" y="2840635"/>
              <a:chExt cx="252000" cy="2520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7" name="Straight Connector 46"/>
          <p:cNvCxnSpPr>
            <a:stCxn id="271" idx="2"/>
            <a:endCxn id="219" idx="0"/>
          </p:cNvCxnSpPr>
          <p:nvPr/>
        </p:nvCxnSpPr>
        <p:spPr>
          <a:xfrm>
            <a:off x="1143459" y="4457028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5" idx="2"/>
            <a:endCxn id="176" idx="0"/>
          </p:cNvCxnSpPr>
          <p:nvPr/>
        </p:nvCxnSpPr>
        <p:spPr>
          <a:xfrm>
            <a:off x="1568741" y="4460103"/>
            <a:ext cx="11502" cy="587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9" idx="2"/>
            <a:endCxn id="107" idx="0"/>
          </p:cNvCxnSpPr>
          <p:nvPr/>
        </p:nvCxnSpPr>
        <p:spPr>
          <a:xfrm>
            <a:off x="2007264" y="4457028"/>
            <a:ext cx="14644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3" idx="2"/>
            <a:endCxn id="78" idx="0"/>
          </p:cNvCxnSpPr>
          <p:nvPr/>
        </p:nvCxnSpPr>
        <p:spPr>
          <a:xfrm flipH="1">
            <a:off x="2468856" y="4457028"/>
            <a:ext cx="462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3" idx="2"/>
            <a:endCxn id="301" idx="0"/>
          </p:cNvCxnSpPr>
          <p:nvPr/>
        </p:nvCxnSpPr>
        <p:spPr>
          <a:xfrm>
            <a:off x="202672" y="4451490"/>
            <a:ext cx="568" cy="57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57" idx="2"/>
            <a:endCxn id="331" idx="0"/>
          </p:cNvCxnSpPr>
          <p:nvPr/>
        </p:nvCxnSpPr>
        <p:spPr>
          <a:xfrm>
            <a:off x="666176" y="4457028"/>
            <a:ext cx="0" cy="57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8" name="Group 487"/>
          <p:cNvGrpSpPr/>
          <p:nvPr/>
        </p:nvGrpSpPr>
        <p:grpSpPr>
          <a:xfrm>
            <a:off x="2845060" y="5053423"/>
            <a:ext cx="365139" cy="401653"/>
            <a:chOff x="2743953" y="4743192"/>
            <a:chExt cx="1080000" cy="1080000"/>
          </a:xfrm>
        </p:grpSpPr>
        <p:grpSp>
          <p:nvGrpSpPr>
            <p:cNvPr id="615" name="Group 614"/>
            <p:cNvGrpSpPr/>
            <p:nvPr/>
          </p:nvGrpSpPr>
          <p:grpSpPr>
            <a:xfrm>
              <a:off x="2743953" y="4743192"/>
              <a:ext cx="1080000" cy="1080000"/>
              <a:chOff x="2703742" y="3284984"/>
              <a:chExt cx="1080000" cy="1080000"/>
            </a:xfrm>
          </p:grpSpPr>
          <p:grpSp>
            <p:nvGrpSpPr>
              <p:cNvPr id="619" name="Group 618"/>
              <p:cNvGrpSpPr/>
              <p:nvPr/>
            </p:nvGrpSpPr>
            <p:grpSpPr>
              <a:xfrm>
                <a:off x="2703742" y="3284984"/>
                <a:ext cx="1080000" cy="1080000"/>
                <a:chOff x="3480662" y="1842699"/>
                <a:chExt cx="1080000" cy="1080000"/>
              </a:xfrm>
            </p:grpSpPr>
            <p:grpSp>
              <p:nvGrpSpPr>
                <p:cNvPr id="621" name="Group 620"/>
                <p:cNvGrpSpPr/>
                <p:nvPr/>
              </p:nvGrpSpPr>
              <p:grpSpPr>
                <a:xfrm>
                  <a:off x="3480662" y="1842699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625" name="Group 624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627" name="Group 626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639" name="Rectangle 638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640" name="Straight Connector 639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1" name="Straight Connector 640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2" name="Straight Connector 641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3" name="Straight Connector 642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4" name="Straight Connector 643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8" name="Group 627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7" name="Straight Connector 636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8" name="Straight Connector 637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9" name="Group 628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5" name="Straight Connector 6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6" name="Straight Connector 6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0" name="Group 629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633" name="Straight Connector 6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4" name="Straight Connector 6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31" name="Oval 630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32" name="Oval 631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26" name="Oval 625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22" name="Group 621"/>
                <p:cNvGrpSpPr/>
                <p:nvPr/>
              </p:nvGrpSpPr>
              <p:grpSpPr>
                <a:xfrm>
                  <a:off x="3536825" y="2226683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20" name="Oval 619"/>
              <p:cNvSpPr/>
              <p:nvPr/>
            </p:nvSpPr>
            <p:spPr>
              <a:xfrm>
                <a:off x="3109428" y="3340827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16" name="Group 615"/>
            <p:cNvGrpSpPr/>
            <p:nvPr/>
          </p:nvGrpSpPr>
          <p:grpSpPr>
            <a:xfrm>
              <a:off x="3505686" y="5127176"/>
              <a:ext cx="252000" cy="252000"/>
              <a:chOff x="5292080" y="2840635"/>
              <a:chExt cx="252000" cy="252000"/>
            </a:xfrm>
          </p:grpSpPr>
          <p:cxnSp>
            <p:nvCxnSpPr>
              <p:cNvPr id="617" name="Straight Connector 616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1" name="Group 490"/>
          <p:cNvGrpSpPr/>
          <p:nvPr/>
        </p:nvGrpSpPr>
        <p:grpSpPr>
          <a:xfrm>
            <a:off x="4344765" y="5088684"/>
            <a:ext cx="365139" cy="401653"/>
            <a:chOff x="7087373" y="4587176"/>
            <a:chExt cx="1080000" cy="1080000"/>
          </a:xfrm>
        </p:grpSpPr>
        <p:grpSp>
          <p:nvGrpSpPr>
            <p:cNvPr id="533" name="Group 532"/>
            <p:cNvGrpSpPr/>
            <p:nvPr/>
          </p:nvGrpSpPr>
          <p:grpSpPr>
            <a:xfrm>
              <a:off x="7087373" y="4587176"/>
              <a:ext cx="1080000" cy="1080000"/>
              <a:chOff x="7012759" y="3253514"/>
              <a:chExt cx="1080000" cy="1080000"/>
            </a:xfrm>
          </p:grpSpPr>
          <p:grpSp>
            <p:nvGrpSpPr>
              <p:cNvPr id="537" name="Group 536"/>
              <p:cNvGrpSpPr/>
              <p:nvPr/>
            </p:nvGrpSpPr>
            <p:grpSpPr>
              <a:xfrm>
                <a:off x="7012759" y="3253514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39" name="Group 53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43" name="Group 54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45" name="Group 54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57" name="Rectangle 55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58" name="Straight Connector 55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9" name="Straight Connector 55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0" name="Straight Connector 55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1" name="Straight Connector 56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2" name="Straight Connector 56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6" name="Group 54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5" name="Straight Connector 55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6" name="Straight Connector 55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7" name="Group 54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3" name="Straight Connector 55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4" name="Straight Connector 55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8" name="Group 54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51" name="Straight Connector 55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2" name="Straight Connector 55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49" name="Oval 54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50" name="Oval 54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44" name="Oval 54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0" name="Group 53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41" name="Straight Connector 54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38" name="Oval 537"/>
              <p:cNvSpPr/>
              <p:nvPr/>
            </p:nvSpPr>
            <p:spPr>
              <a:xfrm>
                <a:off x="7044340" y="363032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7471944" y="4623240"/>
              <a:ext cx="252000" cy="252000"/>
              <a:chOff x="5292080" y="2840635"/>
              <a:chExt cx="252000" cy="252000"/>
            </a:xfrm>
          </p:grpSpPr>
          <p:cxnSp>
            <p:nvCxnSpPr>
              <p:cNvPr id="535" name="Straight Connector 53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2" name="Group 491"/>
          <p:cNvGrpSpPr/>
          <p:nvPr/>
        </p:nvGrpSpPr>
        <p:grpSpPr>
          <a:xfrm>
            <a:off x="3857029" y="5076371"/>
            <a:ext cx="365139" cy="401653"/>
            <a:chOff x="5642375" y="4574355"/>
            <a:chExt cx="1080000" cy="1080000"/>
          </a:xfrm>
        </p:grpSpPr>
        <p:grpSp>
          <p:nvGrpSpPr>
            <p:cNvPr id="503" name="Group 502"/>
            <p:cNvGrpSpPr/>
            <p:nvPr/>
          </p:nvGrpSpPr>
          <p:grpSpPr>
            <a:xfrm>
              <a:off x="5642375" y="4574355"/>
              <a:ext cx="1080000" cy="1080000"/>
              <a:chOff x="5586212" y="3254973"/>
              <a:chExt cx="1080000" cy="1080000"/>
            </a:xfrm>
          </p:grpSpPr>
          <p:grpSp>
            <p:nvGrpSpPr>
              <p:cNvPr id="507" name="Group 506"/>
              <p:cNvGrpSpPr/>
              <p:nvPr/>
            </p:nvGrpSpPr>
            <p:grpSpPr>
              <a:xfrm>
                <a:off x="5586212" y="3254973"/>
                <a:ext cx="1080000" cy="1080000"/>
                <a:chOff x="6136369" y="1803685"/>
                <a:chExt cx="1080000" cy="1080000"/>
              </a:xfrm>
            </p:grpSpPr>
            <p:grpSp>
              <p:nvGrpSpPr>
                <p:cNvPr id="509" name="Group 508"/>
                <p:cNvGrpSpPr/>
                <p:nvPr/>
              </p:nvGrpSpPr>
              <p:grpSpPr>
                <a:xfrm>
                  <a:off x="6136369" y="1803685"/>
                  <a:ext cx="1080000" cy="1080000"/>
                  <a:chOff x="2432395" y="1811181"/>
                  <a:chExt cx="1080000" cy="1080000"/>
                </a:xfrm>
              </p:grpSpPr>
              <p:grpSp>
                <p:nvGrpSpPr>
                  <p:cNvPr id="513" name="Group 512"/>
                  <p:cNvGrpSpPr/>
                  <p:nvPr/>
                </p:nvGrpSpPr>
                <p:grpSpPr>
                  <a:xfrm>
                    <a:off x="2432395" y="1811181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515" name="Group 5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527" name="Rectangle 5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528" name="Straight Connector 5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9" name="Straight Connector 5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0" name="Straight Connector 5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1" name="Straight Connector 5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2" name="Straight Connector 5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6" name="Group 5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5" name="Straight Connector 5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6" name="Straight Connector 5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7" name="Group 5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3" name="Straight Connector 5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4" name="Straight Connector 5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18" name="Group 5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521" name="Straight Connector 5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2" name="Straight Connector 5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19" name="Oval 5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20" name="Oval 5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14" name="Oval 513"/>
                  <p:cNvSpPr/>
                  <p:nvPr/>
                </p:nvSpPr>
                <p:spPr>
                  <a:xfrm>
                    <a:off x="3205449" y="1860066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10" name="Group 509"/>
                <p:cNvGrpSpPr/>
                <p:nvPr/>
              </p:nvGrpSpPr>
              <p:grpSpPr>
                <a:xfrm>
                  <a:off x="6908544" y="2204864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511" name="Straight Connector 5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08" name="Oval 507"/>
              <p:cNvSpPr/>
              <p:nvPr/>
            </p:nvSpPr>
            <p:spPr>
              <a:xfrm>
                <a:off x="5984218" y="3297812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4" name="Group 503"/>
            <p:cNvGrpSpPr/>
            <p:nvPr/>
          </p:nvGrpSpPr>
          <p:grpSpPr>
            <a:xfrm>
              <a:off x="5731639" y="4944725"/>
              <a:ext cx="252000" cy="252000"/>
              <a:chOff x="5292080" y="2840635"/>
              <a:chExt cx="252000" cy="252000"/>
            </a:xfrm>
          </p:grpSpPr>
          <p:cxnSp>
            <p:nvCxnSpPr>
              <p:cNvPr id="505" name="Straight Connector 5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0" name="Straight Connector 499"/>
          <p:cNvCxnSpPr>
            <a:stCxn id="691" idx="2"/>
            <a:endCxn id="639" idx="0"/>
          </p:cNvCxnSpPr>
          <p:nvPr/>
        </p:nvCxnSpPr>
        <p:spPr>
          <a:xfrm>
            <a:off x="3022208" y="4464285"/>
            <a:ext cx="5421" cy="589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>
            <a:stCxn id="583" idx="2"/>
            <a:endCxn id="527" idx="0"/>
          </p:cNvCxnSpPr>
          <p:nvPr/>
        </p:nvCxnSpPr>
        <p:spPr>
          <a:xfrm>
            <a:off x="4029542" y="4463877"/>
            <a:ext cx="10056" cy="612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/>
          <p:cNvCxnSpPr>
            <a:stCxn id="609" idx="2"/>
            <a:endCxn id="557" idx="0"/>
          </p:cNvCxnSpPr>
          <p:nvPr/>
        </p:nvCxnSpPr>
        <p:spPr>
          <a:xfrm>
            <a:off x="4517407" y="4471062"/>
            <a:ext cx="9927" cy="617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8" name="Group 797"/>
          <p:cNvGrpSpPr>
            <a:grpSpLocks noChangeAspect="1"/>
          </p:cNvGrpSpPr>
          <p:nvPr/>
        </p:nvGrpSpPr>
        <p:grpSpPr>
          <a:xfrm>
            <a:off x="6476309" y="5077013"/>
            <a:ext cx="365139" cy="401653"/>
            <a:chOff x="6754140" y="4459030"/>
            <a:chExt cx="1080000" cy="1080000"/>
          </a:xfrm>
        </p:grpSpPr>
        <p:grpSp>
          <p:nvGrpSpPr>
            <p:cNvPr id="903" name="Group 902"/>
            <p:cNvGrpSpPr/>
            <p:nvPr/>
          </p:nvGrpSpPr>
          <p:grpSpPr>
            <a:xfrm>
              <a:off x="6754140" y="4459030"/>
              <a:ext cx="1080000" cy="1080000"/>
              <a:chOff x="6584803" y="3237421"/>
              <a:chExt cx="1080000" cy="1080000"/>
            </a:xfrm>
          </p:grpSpPr>
          <p:grpSp>
            <p:nvGrpSpPr>
              <p:cNvPr id="907" name="Group 906"/>
              <p:cNvGrpSpPr/>
              <p:nvPr/>
            </p:nvGrpSpPr>
            <p:grpSpPr>
              <a:xfrm>
                <a:off x="6584803" y="323742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913" name="Group 91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915" name="Group 91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927" name="Rectangle 92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928" name="Straight Connector 92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9" name="Straight Connector 92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0" name="Straight Connector 92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1" name="Straight Connector 93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2" name="Straight Connector 93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6" name="Group 91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5" name="Straight Connector 92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6" name="Straight Connector 92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7" name="Group 91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3" name="Straight Connector 92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4" name="Straight Connector 92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8" name="Group 91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921" name="Straight Connector 92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2" name="Straight Connector 92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19" name="Oval 91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20" name="Oval 91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14" name="Oval 91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10" name="Group 90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911" name="Straight Connector 91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" name="Straight Connector 91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08" name="Oval 907"/>
              <p:cNvSpPr/>
              <p:nvPr/>
            </p:nvSpPr>
            <p:spPr>
              <a:xfrm>
                <a:off x="7367991" y="3285866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4" name="Group 903"/>
            <p:cNvGrpSpPr/>
            <p:nvPr/>
          </p:nvGrpSpPr>
          <p:grpSpPr>
            <a:xfrm>
              <a:off x="7168138" y="4520075"/>
              <a:ext cx="252000" cy="252000"/>
              <a:chOff x="5292080" y="2840635"/>
              <a:chExt cx="252000" cy="252000"/>
            </a:xfrm>
          </p:grpSpPr>
          <p:cxnSp>
            <p:nvCxnSpPr>
              <p:cNvPr id="905" name="Straight Connector 90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Straight Connector 90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9" name="Group 798"/>
          <p:cNvGrpSpPr>
            <a:grpSpLocks noChangeAspect="1"/>
          </p:cNvGrpSpPr>
          <p:nvPr/>
        </p:nvGrpSpPr>
        <p:grpSpPr>
          <a:xfrm>
            <a:off x="5984485" y="5077013"/>
            <a:ext cx="365139" cy="401653"/>
            <a:chOff x="5265169" y="4441169"/>
            <a:chExt cx="1080000" cy="1080000"/>
          </a:xfrm>
        </p:grpSpPr>
        <p:grpSp>
          <p:nvGrpSpPr>
            <p:cNvPr id="873" name="Group 872"/>
            <p:cNvGrpSpPr/>
            <p:nvPr/>
          </p:nvGrpSpPr>
          <p:grpSpPr>
            <a:xfrm>
              <a:off x="5265169" y="4441169"/>
              <a:ext cx="1080000" cy="1080000"/>
              <a:chOff x="5366807" y="3236981"/>
              <a:chExt cx="1080000" cy="1080000"/>
            </a:xfrm>
          </p:grpSpPr>
          <p:grpSp>
            <p:nvGrpSpPr>
              <p:cNvPr id="877" name="Group 876"/>
              <p:cNvGrpSpPr/>
              <p:nvPr/>
            </p:nvGrpSpPr>
            <p:grpSpPr>
              <a:xfrm>
                <a:off x="5366807" y="3236981"/>
                <a:ext cx="1080000" cy="1080000"/>
                <a:chOff x="5652120" y="1961967"/>
                <a:chExt cx="1080000" cy="1080000"/>
              </a:xfrm>
            </p:grpSpPr>
            <p:grpSp>
              <p:nvGrpSpPr>
                <p:cNvPr id="879" name="Group 878"/>
                <p:cNvGrpSpPr/>
                <p:nvPr/>
              </p:nvGrpSpPr>
              <p:grpSpPr>
                <a:xfrm>
                  <a:off x="5652120" y="1961967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83" name="Group 88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85" name="Group 88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97" name="Rectangle 89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98" name="Straight Connector 89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9" name="Straight Connector 89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0" name="Straight Connector 89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1" name="Straight Connector 90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2" name="Straight Connector 90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6" name="Group 88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5" name="Straight Connector 89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6" name="Straight Connector 89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7" name="Group 88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3" name="Straight Connector 89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4" name="Straight Connector 89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88" name="Group 88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91" name="Straight Connector 89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2" name="Straight Connector 89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89" name="Oval 88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90" name="Oval 88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84" name="Oval 88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0" name="Group 879"/>
                <p:cNvGrpSpPr/>
                <p:nvPr/>
              </p:nvGrpSpPr>
              <p:grpSpPr>
                <a:xfrm>
                  <a:off x="6397789" y="2338777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81" name="Straight Connector 88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2" name="Straight Connector 88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8" name="Oval 877"/>
              <p:cNvSpPr/>
              <p:nvPr/>
            </p:nvSpPr>
            <p:spPr>
              <a:xfrm>
                <a:off x="5774180" y="328630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74" name="Group 873"/>
            <p:cNvGrpSpPr/>
            <p:nvPr/>
          </p:nvGrpSpPr>
          <p:grpSpPr>
            <a:xfrm>
              <a:off x="6026180" y="4484066"/>
              <a:ext cx="252000" cy="252000"/>
              <a:chOff x="5292080" y="2840635"/>
              <a:chExt cx="252000" cy="252000"/>
            </a:xfrm>
          </p:grpSpPr>
          <p:cxnSp>
            <p:nvCxnSpPr>
              <p:cNvPr id="875" name="Straight Connector 87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Straight Connector 87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0" name="Group 799"/>
          <p:cNvGrpSpPr>
            <a:grpSpLocks noChangeAspect="1"/>
          </p:cNvGrpSpPr>
          <p:nvPr/>
        </p:nvGrpSpPr>
        <p:grpSpPr>
          <a:xfrm>
            <a:off x="5541843" y="5077013"/>
            <a:ext cx="365139" cy="401653"/>
            <a:chOff x="3779222" y="4646062"/>
            <a:chExt cx="1080000" cy="1080006"/>
          </a:xfrm>
        </p:grpSpPr>
        <p:grpSp>
          <p:nvGrpSpPr>
            <p:cNvPr id="843" name="Group 842"/>
            <p:cNvGrpSpPr/>
            <p:nvPr/>
          </p:nvGrpSpPr>
          <p:grpSpPr>
            <a:xfrm>
              <a:off x="3779222" y="4646062"/>
              <a:ext cx="1080000" cy="1080006"/>
              <a:chOff x="3635899" y="3158512"/>
              <a:chExt cx="1080000" cy="1080006"/>
            </a:xfrm>
          </p:grpSpPr>
          <p:grpSp>
            <p:nvGrpSpPr>
              <p:cNvPr id="847" name="Group 846"/>
              <p:cNvGrpSpPr/>
              <p:nvPr/>
            </p:nvGrpSpPr>
            <p:grpSpPr>
              <a:xfrm>
                <a:off x="3635899" y="3158512"/>
                <a:ext cx="1080000" cy="1080006"/>
                <a:chOff x="3378920" y="1889575"/>
                <a:chExt cx="1080000" cy="1080006"/>
              </a:xfrm>
            </p:grpSpPr>
            <p:grpSp>
              <p:nvGrpSpPr>
                <p:cNvPr id="849" name="Group 848"/>
                <p:cNvGrpSpPr/>
                <p:nvPr/>
              </p:nvGrpSpPr>
              <p:grpSpPr>
                <a:xfrm>
                  <a:off x="3378920" y="1889575"/>
                  <a:ext cx="1080000" cy="1080006"/>
                  <a:chOff x="6752448" y="1815481"/>
                  <a:chExt cx="1080000" cy="1080006"/>
                </a:xfrm>
              </p:grpSpPr>
              <p:grpSp>
                <p:nvGrpSpPr>
                  <p:cNvPr id="853" name="Group 852"/>
                  <p:cNvGrpSpPr/>
                  <p:nvPr/>
                </p:nvGrpSpPr>
                <p:grpSpPr>
                  <a:xfrm>
                    <a:off x="6752448" y="1815481"/>
                    <a:ext cx="1080000" cy="1080006"/>
                    <a:chOff x="3156515" y="2692142"/>
                    <a:chExt cx="1080000" cy="1080006"/>
                  </a:xfrm>
                </p:grpSpPr>
                <p:grpSp>
                  <p:nvGrpSpPr>
                    <p:cNvPr id="855" name="Group 85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42"/>
                      <a:ext cx="1080000" cy="1080006"/>
                      <a:chOff x="2499261" y="4725140"/>
                      <a:chExt cx="632579" cy="684000"/>
                    </a:xfrm>
                  </p:grpSpPr>
                  <p:sp>
                    <p:nvSpPr>
                      <p:cNvPr id="867" name="Rectangle 86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68" name="Straight Connector 86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9" name="Straight Connector 86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0" name="Straight Connector 86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1" name="Straight Connector 870"/>
                      <p:cNvCxnSpPr/>
                      <p:nvPr/>
                    </p:nvCxnSpPr>
                    <p:spPr>
                      <a:xfrm>
                        <a:off x="2915817" y="4725140"/>
                        <a:ext cx="0" cy="683991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2" name="Straight Connector 87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6" name="Group 85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5" name="Straight Connector 86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6" name="Straight Connector 86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7" name="Group 85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3" name="Straight Connector 86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4" name="Straight Connector 86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58" name="Group 85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61" name="Straight Connector 86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2" name="Straight Connector 86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59" name="Oval 85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60" name="Oval 85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54" name="Oval 85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50" name="Group 84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51" name="Straight Connector 85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48" name="Oval 847"/>
              <p:cNvSpPr/>
              <p:nvPr/>
            </p:nvSpPr>
            <p:spPr>
              <a:xfrm>
                <a:off x="4412891" y="3552054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44" name="Group 843"/>
            <p:cNvGrpSpPr/>
            <p:nvPr/>
          </p:nvGrpSpPr>
          <p:grpSpPr>
            <a:xfrm>
              <a:off x="4206920" y="4691979"/>
              <a:ext cx="252000" cy="252000"/>
              <a:chOff x="5292080" y="2840635"/>
              <a:chExt cx="252000" cy="252000"/>
            </a:xfrm>
          </p:grpSpPr>
          <p:cxnSp>
            <p:nvCxnSpPr>
              <p:cNvPr id="845" name="Straight Connector 84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1" name="Group 800"/>
          <p:cNvGrpSpPr>
            <a:grpSpLocks noChangeAspect="1"/>
          </p:cNvGrpSpPr>
          <p:nvPr/>
        </p:nvGrpSpPr>
        <p:grpSpPr>
          <a:xfrm>
            <a:off x="5099201" y="5075496"/>
            <a:ext cx="365139" cy="401653"/>
            <a:chOff x="2451326" y="4419930"/>
            <a:chExt cx="1080000" cy="1080000"/>
          </a:xfrm>
        </p:grpSpPr>
        <p:grpSp>
          <p:nvGrpSpPr>
            <p:cNvPr id="813" name="Group 812"/>
            <p:cNvGrpSpPr/>
            <p:nvPr/>
          </p:nvGrpSpPr>
          <p:grpSpPr>
            <a:xfrm>
              <a:off x="2451326" y="4419930"/>
              <a:ext cx="1080000" cy="1080000"/>
              <a:chOff x="2451323" y="3138057"/>
              <a:chExt cx="1080000" cy="1080000"/>
            </a:xfrm>
          </p:grpSpPr>
          <p:grpSp>
            <p:nvGrpSpPr>
              <p:cNvPr id="817" name="Group 816"/>
              <p:cNvGrpSpPr/>
              <p:nvPr/>
            </p:nvGrpSpPr>
            <p:grpSpPr>
              <a:xfrm>
                <a:off x="2451323" y="3138057"/>
                <a:ext cx="1080000" cy="1080000"/>
                <a:chOff x="3378920" y="1889583"/>
                <a:chExt cx="1080000" cy="1080000"/>
              </a:xfrm>
            </p:grpSpPr>
            <p:grpSp>
              <p:nvGrpSpPr>
                <p:cNvPr id="819" name="Group 818"/>
                <p:cNvGrpSpPr/>
                <p:nvPr/>
              </p:nvGrpSpPr>
              <p:grpSpPr>
                <a:xfrm>
                  <a:off x="3378920" y="1889583"/>
                  <a:ext cx="1080000" cy="1080000"/>
                  <a:chOff x="6752448" y="1815489"/>
                  <a:chExt cx="1080000" cy="1080000"/>
                </a:xfrm>
              </p:grpSpPr>
              <p:grpSp>
                <p:nvGrpSpPr>
                  <p:cNvPr id="823" name="Group 822"/>
                  <p:cNvGrpSpPr/>
                  <p:nvPr/>
                </p:nvGrpSpPr>
                <p:grpSpPr>
                  <a:xfrm>
                    <a:off x="6752448" y="1815489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825" name="Group 824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837" name="Rectangle 836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838" name="Straight Connector 837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9" name="Straight Connector 838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0" name="Straight Connector 839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1" name="Straight Connector 840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2" name="Straight Connector 841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6" name="Group 825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5" name="Straight Connector 834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6" name="Straight Connector 835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7" name="Group 826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3" name="Straight Connector 8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4" name="Straight Connector 8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8" name="Group 827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831" name="Straight Connector 8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2" name="Straight Connector 8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29" name="Oval 828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30" name="Oval 829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24" name="Oval 823"/>
                  <p:cNvSpPr/>
                  <p:nvPr/>
                </p:nvSpPr>
                <p:spPr>
                  <a:xfrm>
                    <a:off x="6804494" y="2202413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20" name="Group 819"/>
                <p:cNvGrpSpPr/>
                <p:nvPr/>
              </p:nvGrpSpPr>
              <p:grpSpPr>
                <a:xfrm>
                  <a:off x="4160891" y="1950570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18" name="Oval 817"/>
              <p:cNvSpPr/>
              <p:nvPr/>
            </p:nvSpPr>
            <p:spPr>
              <a:xfrm>
                <a:off x="2865324" y="3202193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14" name="Group 813"/>
            <p:cNvGrpSpPr/>
            <p:nvPr/>
          </p:nvGrpSpPr>
          <p:grpSpPr>
            <a:xfrm>
              <a:off x="3233294" y="4817979"/>
              <a:ext cx="252000" cy="252000"/>
              <a:chOff x="5292080" y="2840635"/>
              <a:chExt cx="252000" cy="252000"/>
            </a:xfrm>
          </p:grpSpPr>
          <p:cxnSp>
            <p:nvCxnSpPr>
              <p:cNvPr id="815" name="Straight Connector 814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7" name="Straight Connector 806"/>
          <p:cNvCxnSpPr>
            <a:cxnSpLocks noChangeAspect="1"/>
            <a:stCxn id="979" idx="2"/>
            <a:endCxn id="837" idx="0"/>
          </p:cNvCxnSpPr>
          <p:nvPr/>
        </p:nvCxnSpPr>
        <p:spPr>
          <a:xfrm>
            <a:off x="5281770" y="4451714"/>
            <a:ext cx="0" cy="623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Straight Connector 807"/>
          <p:cNvCxnSpPr>
            <a:cxnSpLocks noChangeAspect="1"/>
            <a:stCxn id="1031" idx="2"/>
            <a:endCxn id="867" idx="0"/>
          </p:cNvCxnSpPr>
          <p:nvPr/>
        </p:nvCxnSpPr>
        <p:spPr>
          <a:xfrm>
            <a:off x="5724412" y="4451714"/>
            <a:ext cx="0" cy="625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Straight Connector 810"/>
          <p:cNvCxnSpPr>
            <a:cxnSpLocks noChangeAspect="1"/>
            <a:stCxn id="1005" idx="2"/>
            <a:endCxn id="897" idx="0"/>
          </p:cNvCxnSpPr>
          <p:nvPr/>
        </p:nvCxnSpPr>
        <p:spPr>
          <a:xfrm>
            <a:off x="6167054" y="4451714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Straight Connector 811"/>
          <p:cNvCxnSpPr>
            <a:cxnSpLocks noChangeAspect="1"/>
            <a:stCxn id="953" idx="2"/>
            <a:endCxn id="927" idx="0"/>
          </p:cNvCxnSpPr>
          <p:nvPr/>
        </p:nvCxnSpPr>
        <p:spPr>
          <a:xfrm>
            <a:off x="6658878" y="4451714"/>
            <a:ext cx="0" cy="625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8" name="Group 1137"/>
          <p:cNvGrpSpPr/>
          <p:nvPr/>
        </p:nvGrpSpPr>
        <p:grpSpPr>
          <a:xfrm>
            <a:off x="7846349" y="5057726"/>
            <a:ext cx="365139" cy="401653"/>
            <a:chOff x="4823197" y="4419929"/>
            <a:chExt cx="1080000" cy="1080000"/>
          </a:xfrm>
        </p:grpSpPr>
        <p:grpSp>
          <p:nvGrpSpPr>
            <p:cNvPr id="1211" name="Group 1210"/>
            <p:cNvGrpSpPr/>
            <p:nvPr/>
          </p:nvGrpSpPr>
          <p:grpSpPr>
            <a:xfrm>
              <a:off x="4823197" y="4419929"/>
              <a:ext cx="1080000" cy="1080000"/>
              <a:chOff x="4609920" y="3080732"/>
              <a:chExt cx="1080000" cy="1080000"/>
            </a:xfrm>
          </p:grpSpPr>
          <p:grpSp>
            <p:nvGrpSpPr>
              <p:cNvPr id="1215" name="Group 1214"/>
              <p:cNvGrpSpPr/>
              <p:nvPr/>
            </p:nvGrpSpPr>
            <p:grpSpPr>
              <a:xfrm>
                <a:off x="4609920" y="3080732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217" name="Group 121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221" name="Group 122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223" name="Group 122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35" name="Rectangle 123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36" name="Straight Connector 123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7" name="Straight Connector 123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8" name="Straight Connector 123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9" name="Straight Connector 123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0" name="Straight Connector 123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4" name="Group 122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3" name="Straight Connector 123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4" name="Straight Connector 123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5" name="Group 122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31" name="Straight Connector 123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2" name="Straight Connector 123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6" name="Group 122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29" name="Straight Connector 122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0" name="Straight Connector 122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27" name="Oval 122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228" name="Oval 122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222" name="Oval 122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18" name="Group 121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219" name="Straight Connector 121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0" name="Straight Connector 121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16" name="Oval 1215"/>
              <p:cNvSpPr/>
              <p:nvPr/>
            </p:nvSpPr>
            <p:spPr>
              <a:xfrm>
                <a:off x="4653741" y="3498849"/>
                <a:ext cx="252000" cy="252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12" name="Group 1211"/>
            <p:cNvGrpSpPr/>
            <p:nvPr/>
          </p:nvGrpSpPr>
          <p:grpSpPr>
            <a:xfrm>
              <a:off x="5230563" y="4477536"/>
              <a:ext cx="252000" cy="252000"/>
              <a:chOff x="5292080" y="2840635"/>
              <a:chExt cx="252000" cy="252000"/>
            </a:xfrm>
          </p:grpSpPr>
          <p:cxnSp>
            <p:nvCxnSpPr>
              <p:cNvPr id="1213" name="Straight Connector 121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4" name="Straight Connector 121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9" name="Group 1138"/>
          <p:cNvGrpSpPr/>
          <p:nvPr/>
        </p:nvGrpSpPr>
        <p:grpSpPr>
          <a:xfrm>
            <a:off x="8288991" y="5057726"/>
            <a:ext cx="365139" cy="401653"/>
            <a:chOff x="6157222" y="4599335"/>
            <a:chExt cx="1080000" cy="1080000"/>
          </a:xfrm>
        </p:grpSpPr>
        <p:grpSp>
          <p:nvGrpSpPr>
            <p:cNvPr id="1181" name="Group 1180"/>
            <p:cNvGrpSpPr/>
            <p:nvPr/>
          </p:nvGrpSpPr>
          <p:grpSpPr>
            <a:xfrm>
              <a:off x="6157222" y="4599335"/>
              <a:ext cx="1080000" cy="1080000"/>
              <a:chOff x="6072832" y="3086438"/>
              <a:chExt cx="1080000" cy="1080000"/>
            </a:xfrm>
          </p:grpSpPr>
          <p:grpSp>
            <p:nvGrpSpPr>
              <p:cNvPr id="1185" name="Group 1184"/>
              <p:cNvGrpSpPr/>
              <p:nvPr/>
            </p:nvGrpSpPr>
            <p:grpSpPr>
              <a:xfrm>
                <a:off x="6072832" y="3086438"/>
                <a:ext cx="1080000" cy="1080000"/>
                <a:chOff x="6588224" y="1977243"/>
                <a:chExt cx="1080000" cy="1080000"/>
              </a:xfrm>
            </p:grpSpPr>
            <p:grpSp>
              <p:nvGrpSpPr>
                <p:cNvPr id="1187" name="Group 1186"/>
                <p:cNvGrpSpPr/>
                <p:nvPr/>
              </p:nvGrpSpPr>
              <p:grpSpPr>
                <a:xfrm>
                  <a:off x="6588224" y="1977243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91" name="Group 119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93" name="Group 119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205" name="Rectangle 120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206" name="Straight Connector 120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7" name="Straight Connector 120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8" name="Straight Connector 120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9" name="Straight Connector 120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0" name="Straight Connector 120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4" name="Group 119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3" name="Straight Connector 120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4" name="Straight Connector 120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5" name="Group 119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201" name="Straight Connector 120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2" name="Straight Connector 120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96" name="Group 119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99" name="Straight Connector 119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0" name="Straight Connector 119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97" name="Oval 119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98" name="Oval 119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92" name="Oval 119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88" name="Group 1187"/>
                <p:cNvGrpSpPr/>
                <p:nvPr/>
              </p:nvGrpSpPr>
              <p:grpSpPr>
                <a:xfrm>
                  <a:off x="6647319" y="2361539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89" name="Straight Connector 118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0" name="Straight Connector 118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86" name="Oval 1185"/>
              <p:cNvSpPr/>
              <p:nvPr/>
            </p:nvSpPr>
            <p:spPr>
              <a:xfrm>
                <a:off x="6480205" y="3133356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2" name="Group 1181"/>
            <p:cNvGrpSpPr/>
            <p:nvPr/>
          </p:nvGrpSpPr>
          <p:grpSpPr>
            <a:xfrm>
              <a:off x="6919500" y="4653136"/>
              <a:ext cx="252000" cy="252000"/>
              <a:chOff x="5292080" y="2840635"/>
              <a:chExt cx="252000" cy="252000"/>
            </a:xfrm>
          </p:grpSpPr>
          <p:cxnSp>
            <p:nvCxnSpPr>
              <p:cNvPr id="1183" name="Straight Connector 118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4" name="Straight Connector 118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0" name="Group 1139"/>
          <p:cNvGrpSpPr/>
          <p:nvPr/>
        </p:nvGrpSpPr>
        <p:grpSpPr>
          <a:xfrm>
            <a:off x="7277125" y="5057726"/>
            <a:ext cx="365139" cy="401653"/>
            <a:chOff x="3488235" y="4331119"/>
            <a:chExt cx="1080000" cy="1080000"/>
          </a:xfrm>
        </p:grpSpPr>
        <p:grpSp>
          <p:nvGrpSpPr>
            <p:cNvPr id="1151" name="Group 1150"/>
            <p:cNvGrpSpPr/>
            <p:nvPr/>
          </p:nvGrpSpPr>
          <p:grpSpPr>
            <a:xfrm>
              <a:off x="3488235" y="4331119"/>
              <a:ext cx="1080000" cy="1080000"/>
              <a:chOff x="3322335" y="3098719"/>
              <a:chExt cx="1080000" cy="1080000"/>
            </a:xfrm>
          </p:grpSpPr>
          <p:grpSp>
            <p:nvGrpSpPr>
              <p:cNvPr id="1155" name="Group 1154"/>
              <p:cNvGrpSpPr/>
              <p:nvPr/>
            </p:nvGrpSpPr>
            <p:grpSpPr>
              <a:xfrm>
                <a:off x="3322335" y="3098719"/>
                <a:ext cx="1080000" cy="1080000"/>
                <a:chOff x="3714126" y="1797842"/>
                <a:chExt cx="1080000" cy="1080000"/>
              </a:xfrm>
            </p:grpSpPr>
            <p:grpSp>
              <p:nvGrpSpPr>
                <p:cNvPr id="1157" name="Group 1156"/>
                <p:cNvGrpSpPr/>
                <p:nvPr/>
              </p:nvGrpSpPr>
              <p:grpSpPr>
                <a:xfrm>
                  <a:off x="3714126" y="1797842"/>
                  <a:ext cx="1080000" cy="1080000"/>
                  <a:chOff x="10476656" y="1799486"/>
                  <a:chExt cx="1080000" cy="1080000"/>
                </a:xfrm>
              </p:grpSpPr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10476656" y="1799486"/>
                    <a:ext cx="1080000" cy="1080000"/>
                    <a:chOff x="3156515" y="2692150"/>
                    <a:chExt cx="1080000" cy="1080000"/>
                  </a:xfrm>
                </p:grpSpPr>
                <p:grpSp>
                  <p:nvGrpSpPr>
                    <p:cNvPr id="1163" name="Group 1162"/>
                    <p:cNvGrpSpPr>
                      <a:grpSpLocks/>
                    </p:cNvGrpSpPr>
                    <p:nvPr/>
                  </p:nvGrpSpPr>
                  <p:grpSpPr>
                    <a:xfrm>
                      <a:off x="3156515" y="2692150"/>
                      <a:ext cx="1080000" cy="1080000"/>
                      <a:chOff x="2499261" y="4725144"/>
                      <a:chExt cx="632579" cy="683996"/>
                    </a:xfrm>
                  </p:grpSpPr>
                  <p:sp>
                    <p:nvSpPr>
                      <p:cNvPr id="1175" name="Rectangle 1174"/>
                      <p:cNvSpPr/>
                      <p:nvPr/>
                    </p:nvSpPr>
                    <p:spPr>
                      <a:xfrm>
                        <a:off x="2499261" y="4725147"/>
                        <a:ext cx="632577" cy="683993"/>
                      </a:xfrm>
                      <a:prstGeom prst="rect">
                        <a:avLst/>
                      </a:prstGeom>
                      <a:solidFill>
                        <a:srgbClr val="F5F3F7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cxnSp>
                    <p:nvCxnSpPr>
                      <p:cNvPr id="1176" name="Straight Connector 1175"/>
                      <p:cNvCxnSpPr/>
                      <p:nvPr/>
                    </p:nvCxnSpPr>
                    <p:spPr>
                      <a:xfrm>
                        <a:off x="2499263" y="4941168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7" name="Straight Connector 1176"/>
                      <p:cNvCxnSpPr/>
                      <p:nvPr/>
                    </p:nvCxnSpPr>
                    <p:spPr>
                      <a:xfrm>
                        <a:off x="2499263" y="5157192"/>
                        <a:ext cx="632577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8" name="Straight Connector 1177"/>
                      <p:cNvCxnSpPr/>
                      <p:nvPr/>
                    </p:nvCxnSpPr>
                    <p:spPr>
                      <a:xfrm>
                        <a:off x="3131840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9" name="Straight Connector 1178"/>
                      <p:cNvCxnSpPr/>
                      <p:nvPr/>
                    </p:nvCxnSpPr>
                    <p:spPr>
                      <a:xfrm>
                        <a:off x="2915817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0" name="Straight Connector 1179"/>
                      <p:cNvCxnSpPr/>
                      <p:nvPr/>
                    </p:nvCxnSpPr>
                    <p:spPr>
                      <a:xfrm>
                        <a:off x="2699792" y="4725144"/>
                        <a:ext cx="0" cy="68399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4" name="Group 1163"/>
                    <p:cNvGrpSpPr/>
                    <p:nvPr/>
                  </p:nvGrpSpPr>
                  <p:grpSpPr>
                    <a:xfrm>
                      <a:off x="3563888" y="3068960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3" name="Straight Connector 1172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4" name="Straight Connector 1173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5" name="Group 1164"/>
                    <p:cNvGrpSpPr/>
                    <p:nvPr/>
                  </p:nvGrpSpPr>
                  <p:grpSpPr>
                    <a:xfrm>
                      <a:off x="3563888" y="3441249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71" name="Straight Connector 1170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2" name="Straight Connector 1171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66" name="Group 1165"/>
                    <p:cNvGrpSpPr/>
                    <p:nvPr/>
                  </p:nvGrpSpPr>
                  <p:grpSpPr>
                    <a:xfrm>
                      <a:off x="3212678" y="2741035"/>
                      <a:ext cx="252000" cy="252000"/>
                      <a:chOff x="5292080" y="2840635"/>
                      <a:chExt cx="252000" cy="252000"/>
                    </a:xfrm>
                  </p:grpSpPr>
                  <p:cxnSp>
                    <p:nvCxnSpPr>
                      <p:cNvPr id="1169" name="Straight Connector 1168"/>
                      <p:cNvCxnSpPr/>
                      <p:nvPr/>
                    </p:nvCxnSpPr>
                    <p:spPr>
                      <a:xfrm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0" name="Straight Connector 1169"/>
                      <p:cNvCxnSpPr/>
                      <p:nvPr/>
                    </p:nvCxnSpPr>
                    <p:spPr>
                      <a:xfrm flipV="1">
                        <a:off x="5292080" y="2840635"/>
                        <a:ext cx="252000" cy="252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67" name="Oval 1166"/>
                    <p:cNvSpPr/>
                    <p:nvPr/>
                  </p:nvSpPr>
                  <p:spPr>
                    <a:xfrm>
                      <a:off x="3207595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68" name="Oval 1167"/>
                    <p:cNvSpPr/>
                    <p:nvPr/>
                  </p:nvSpPr>
                  <p:spPr>
                    <a:xfrm>
                      <a:off x="3938486" y="3441249"/>
                      <a:ext cx="252000" cy="252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162" name="Oval 1161"/>
                  <p:cNvSpPr/>
                  <p:nvPr/>
                </p:nvSpPr>
                <p:spPr>
                  <a:xfrm>
                    <a:off x="11252679" y="2183782"/>
                    <a:ext cx="252000" cy="252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58" name="Group 1157"/>
                <p:cNvGrpSpPr/>
                <p:nvPr/>
              </p:nvGrpSpPr>
              <p:grpSpPr>
                <a:xfrm>
                  <a:off x="4467403" y="1851248"/>
                  <a:ext cx="252000" cy="252000"/>
                  <a:chOff x="5292080" y="2840635"/>
                  <a:chExt cx="252000" cy="252000"/>
                </a:xfrm>
              </p:grpSpPr>
              <p:cxnSp>
                <p:nvCxnSpPr>
                  <p:cNvPr id="1159" name="Straight Connector 1158"/>
                  <p:cNvCxnSpPr/>
                  <p:nvPr/>
                </p:nvCxnSpPr>
                <p:spPr>
                  <a:xfrm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0" name="Straight Connector 1159"/>
                  <p:cNvCxnSpPr/>
                  <p:nvPr/>
                </p:nvCxnSpPr>
                <p:spPr>
                  <a:xfrm flipV="1">
                    <a:off x="5292080" y="2840635"/>
                    <a:ext cx="252000" cy="25200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56" name="Oval 1155"/>
              <p:cNvSpPr/>
              <p:nvPr/>
            </p:nvSpPr>
            <p:spPr>
              <a:xfrm>
                <a:off x="3721378" y="3139524"/>
                <a:ext cx="252000" cy="25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2" name="Group 1151"/>
            <p:cNvGrpSpPr/>
            <p:nvPr/>
          </p:nvGrpSpPr>
          <p:grpSpPr>
            <a:xfrm>
              <a:off x="3576750" y="4718203"/>
              <a:ext cx="252000" cy="252000"/>
              <a:chOff x="5292080" y="2840635"/>
              <a:chExt cx="252000" cy="252000"/>
            </a:xfrm>
          </p:grpSpPr>
          <p:cxnSp>
            <p:nvCxnSpPr>
              <p:cNvPr id="1153" name="Straight Connector 1152"/>
              <p:cNvCxnSpPr/>
              <p:nvPr/>
            </p:nvCxnSpPr>
            <p:spPr>
              <a:xfrm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4" name="Straight Connector 1153"/>
              <p:cNvCxnSpPr/>
              <p:nvPr/>
            </p:nvCxnSpPr>
            <p:spPr>
              <a:xfrm flipV="1">
                <a:off x="5292080" y="2840635"/>
                <a:ext cx="252000" cy="252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48" name="Straight Connector 1147"/>
          <p:cNvCxnSpPr>
            <a:stCxn id="1339" idx="2"/>
            <a:endCxn id="1175" idx="0"/>
          </p:cNvCxnSpPr>
          <p:nvPr/>
        </p:nvCxnSpPr>
        <p:spPr>
          <a:xfrm flipH="1">
            <a:off x="7459694" y="4463580"/>
            <a:ext cx="44318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Straight Connector 1148"/>
          <p:cNvCxnSpPr>
            <a:stCxn id="1313" idx="2"/>
            <a:endCxn id="1235" idx="0"/>
          </p:cNvCxnSpPr>
          <p:nvPr/>
        </p:nvCxnSpPr>
        <p:spPr>
          <a:xfrm>
            <a:off x="8028918" y="4463580"/>
            <a:ext cx="0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0" name="Straight Connector 1149"/>
          <p:cNvCxnSpPr>
            <a:stCxn id="1287" idx="2"/>
            <a:endCxn id="1205" idx="0"/>
          </p:cNvCxnSpPr>
          <p:nvPr/>
        </p:nvCxnSpPr>
        <p:spPr>
          <a:xfrm>
            <a:off x="8450698" y="4463580"/>
            <a:ext cx="20862" cy="59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1" name="TextBox 1440"/>
          <p:cNvSpPr txBox="1"/>
          <p:nvPr/>
        </p:nvSpPr>
        <p:spPr>
          <a:xfrm>
            <a:off x="318337" y="116632"/>
            <a:ext cx="433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It’s  O’s turn:  what should O do?</a:t>
            </a:r>
            <a:endParaRPr lang="en-NZ" sz="2400" b="1" dirty="0">
              <a:solidFill>
                <a:srgbClr val="0070C0"/>
              </a:solidFill>
            </a:endParaRPr>
          </a:p>
        </p:txBody>
      </p:sp>
      <p:sp>
        <p:nvSpPr>
          <p:cNvPr id="1442" name="TextBox 1441"/>
          <p:cNvSpPr txBox="1"/>
          <p:nvPr/>
        </p:nvSpPr>
        <p:spPr>
          <a:xfrm>
            <a:off x="322898" y="5805264"/>
            <a:ext cx="7352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Work backwards to determine status of earlier positions</a:t>
            </a:r>
            <a:endParaRPr lang="en-NZ" sz="2400" b="1" dirty="0">
              <a:solidFill>
                <a:srgbClr val="0070C0"/>
              </a:solidFill>
            </a:endParaRPr>
          </a:p>
          <a:p>
            <a:r>
              <a:rPr lang="en-NZ" sz="2400" b="1" dirty="0">
                <a:solidFill>
                  <a:srgbClr val="0070C0"/>
                </a:solidFill>
              </a:rPr>
              <a:t>	</a:t>
            </a:r>
            <a:r>
              <a:rPr lang="en-NZ" sz="2400" b="1" dirty="0">
                <a:solidFill>
                  <a:srgbClr val="00A204"/>
                </a:solidFill>
              </a:rPr>
              <a:t>O will try to </a:t>
            </a:r>
            <a:r>
              <a:rPr lang="en-NZ" sz="2400" b="1" dirty="0" smtClean="0">
                <a:solidFill>
                  <a:srgbClr val="00A204"/>
                </a:solidFill>
              </a:rPr>
              <a:t>win</a:t>
            </a:r>
            <a:endParaRPr lang="en-NZ" sz="2400" b="1" dirty="0">
              <a:solidFill>
                <a:srgbClr val="00A204"/>
              </a:solidFill>
            </a:endParaRPr>
          </a:p>
        </p:txBody>
      </p:sp>
      <p:sp>
        <p:nvSpPr>
          <p:cNvPr id="1444" name="Rectangle 1443"/>
          <p:cNvSpPr/>
          <p:nvPr/>
        </p:nvSpPr>
        <p:spPr>
          <a:xfrm>
            <a:off x="0" y="2433080"/>
            <a:ext cx="9144000" cy="3300176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0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 Min Max Search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39254"/>
            <a:ext cx="8775700" cy="5843588"/>
          </a:xfrm>
        </p:spPr>
        <p:txBody>
          <a:bodyPr/>
          <a:lstStyle/>
          <a:p>
            <a:r>
              <a:rPr lang="en-NZ" dirty="0" smtClean="0"/>
              <a:t>What happens if you can’t search all the way to the end?</a:t>
            </a:r>
          </a:p>
          <a:p>
            <a:pPr lvl="1"/>
            <a:r>
              <a:rPr lang="en-NZ" dirty="0" smtClean="0"/>
              <a:t>Have to stop and measure how good the board looks.</a:t>
            </a:r>
          </a:p>
          <a:p>
            <a:pPr lvl="2"/>
            <a:r>
              <a:rPr lang="en-NZ" dirty="0" err="1" smtClean="0"/>
              <a:t>Eg</a:t>
            </a:r>
            <a:r>
              <a:rPr lang="en-NZ" dirty="0" smtClean="0"/>
              <a:t>, a piece count</a:t>
            </a:r>
          </a:p>
          <a:p>
            <a:pPr lvl="1"/>
            <a:r>
              <a:rPr lang="en-NZ" dirty="0" smtClean="0"/>
              <a:t>Work backwards with the </a:t>
            </a:r>
          </a:p>
          <a:p>
            <a:pPr lvl="2"/>
            <a:r>
              <a:rPr lang="en-NZ" dirty="0" smtClean="0"/>
              <a:t>minimum score (for opponent’s turn)</a:t>
            </a:r>
          </a:p>
          <a:p>
            <a:pPr lvl="2"/>
            <a:r>
              <a:rPr lang="en-NZ" dirty="0" smtClean="0"/>
              <a:t>maximum score (for player’s turn)</a:t>
            </a:r>
          </a:p>
          <a:p>
            <a:pPr lvl="2"/>
            <a:endParaRPr lang="en-NZ" dirty="0"/>
          </a:p>
          <a:p>
            <a:pPr lvl="2"/>
            <a:endParaRPr lang="en-NZ" dirty="0"/>
          </a:p>
        </p:txBody>
      </p:sp>
      <p:grpSp>
        <p:nvGrpSpPr>
          <p:cNvPr id="77" name="Group 76"/>
          <p:cNvGrpSpPr/>
          <p:nvPr/>
        </p:nvGrpSpPr>
        <p:grpSpPr>
          <a:xfrm>
            <a:off x="2411760" y="3717032"/>
            <a:ext cx="2304256" cy="2304256"/>
            <a:chOff x="2411760" y="3717032"/>
            <a:chExt cx="2304256" cy="2304256"/>
          </a:xfrm>
        </p:grpSpPr>
        <p:sp>
          <p:nvSpPr>
            <p:cNvPr id="5" name="Rectangle 4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3033475" y="4343815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033475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3609539" y="4915768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3321507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321507" y="4626779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44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Black’s turn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3131840" y="1124744"/>
            <a:ext cx="2304256" cy="2304256"/>
            <a:chOff x="2411760" y="3717032"/>
            <a:chExt cx="2304256" cy="2304256"/>
          </a:xfrm>
        </p:grpSpPr>
        <p:sp>
          <p:nvSpPr>
            <p:cNvPr id="6" name="Rectangle 5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033475" y="4343815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3033475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3609539" y="4922362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321507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321507" y="4626779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23528" y="4077072"/>
            <a:ext cx="2304256" cy="2304256"/>
            <a:chOff x="2411760" y="3717032"/>
            <a:chExt cx="2304256" cy="2304256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3033475" y="4343815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3033475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3905707" y="4640436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3322464" y="4625822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131840" y="4053503"/>
            <a:ext cx="2304256" cy="2304256"/>
            <a:chOff x="2411760" y="3717032"/>
            <a:chExt cx="2304256" cy="2304256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3033475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3609539" y="4916215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3321507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2699792" y="4047927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5940152" y="4029934"/>
            <a:ext cx="2304256" cy="2304256"/>
            <a:chOff x="2411760" y="3717032"/>
            <a:chExt cx="2304256" cy="2304256"/>
          </a:xfrm>
        </p:grpSpPr>
        <p:sp>
          <p:nvSpPr>
            <p:cNvPr id="225" name="Rectangle 224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Oval 291"/>
            <p:cNvSpPr/>
            <p:nvPr/>
          </p:nvSpPr>
          <p:spPr bwMode="auto">
            <a:xfrm>
              <a:off x="3609539" y="4922892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Oval 292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3321507" y="4071496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3321507" y="4626779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99" name="Freeform 298"/>
          <p:cNvSpPr/>
          <p:nvPr/>
        </p:nvSpPr>
        <p:spPr bwMode="auto">
          <a:xfrm>
            <a:off x="1308100" y="5157192"/>
            <a:ext cx="520700" cy="508000"/>
          </a:xfrm>
          <a:custGeom>
            <a:avLst/>
            <a:gdLst>
              <a:gd name="connsiteX0" fmla="*/ 0 w 520700"/>
              <a:gd name="connsiteY0" fmla="*/ 508000 h 508000"/>
              <a:gd name="connsiteX1" fmla="*/ 203200 w 520700"/>
              <a:gd name="connsiteY1" fmla="*/ 127000 h 508000"/>
              <a:gd name="connsiteX2" fmla="*/ 520700 w 520700"/>
              <a:gd name="connsiteY2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508000">
                <a:moveTo>
                  <a:pt x="0" y="508000"/>
                </a:moveTo>
                <a:cubicBezTo>
                  <a:pt x="58208" y="359833"/>
                  <a:pt x="116417" y="211667"/>
                  <a:pt x="203200" y="127000"/>
                </a:cubicBezTo>
                <a:cubicBezTo>
                  <a:pt x="289983" y="42333"/>
                  <a:pt x="405341" y="21166"/>
                  <a:pt x="520700" y="0"/>
                </a:cubicBezTo>
              </a:path>
            </a:pathLst>
          </a:custGeom>
          <a:noFill/>
          <a:ln w="38100" cap="flat" cmpd="sng" algn="ctr">
            <a:solidFill>
              <a:srgbClr val="01A11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0" name="Freeform 299"/>
          <p:cNvSpPr/>
          <p:nvPr/>
        </p:nvSpPr>
        <p:spPr bwMode="auto">
          <a:xfrm flipH="1">
            <a:off x="3624153" y="4580384"/>
            <a:ext cx="520700" cy="508000"/>
          </a:xfrm>
          <a:custGeom>
            <a:avLst/>
            <a:gdLst>
              <a:gd name="connsiteX0" fmla="*/ 0 w 520700"/>
              <a:gd name="connsiteY0" fmla="*/ 508000 h 508000"/>
              <a:gd name="connsiteX1" fmla="*/ 203200 w 520700"/>
              <a:gd name="connsiteY1" fmla="*/ 127000 h 508000"/>
              <a:gd name="connsiteX2" fmla="*/ 520700 w 520700"/>
              <a:gd name="connsiteY2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508000">
                <a:moveTo>
                  <a:pt x="0" y="508000"/>
                </a:moveTo>
                <a:cubicBezTo>
                  <a:pt x="58208" y="359833"/>
                  <a:pt x="116417" y="211667"/>
                  <a:pt x="203200" y="127000"/>
                </a:cubicBezTo>
                <a:cubicBezTo>
                  <a:pt x="289983" y="42333"/>
                  <a:pt x="405341" y="21166"/>
                  <a:pt x="520700" y="0"/>
                </a:cubicBezTo>
              </a:path>
            </a:pathLst>
          </a:custGeom>
          <a:noFill/>
          <a:ln w="38100" cap="flat" cmpd="sng" algn="ctr">
            <a:solidFill>
              <a:srgbClr val="01A11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Freeform 300"/>
          <p:cNvSpPr/>
          <p:nvPr/>
        </p:nvSpPr>
        <p:spPr bwMode="auto">
          <a:xfrm flipH="1">
            <a:off x="6374482" y="5038046"/>
            <a:ext cx="546100" cy="558338"/>
          </a:xfrm>
          <a:custGeom>
            <a:avLst/>
            <a:gdLst>
              <a:gd name="connsiteX0" fmla="*/ 0 w 520700"/>
              <a:gd name="connsiteY0" fmla="*/ 508000 h 508000"/>
              <a:gd name="connsiteX1" fmla="*/ 203200 w 520700"/>
              <a:gd name="connsiteY1" fmla="*/ 127000 h 508000"/>
              <a:gd name="connsiteX2" fmla="*/ 520700 w 520700"/>
              <a:gd name="connsiteY2" fmla="*/ 0 h 508000"/>
              <a:gd name="connsiteX0" fmla="*/ 0 w 546100"/>
              <a:gd name="connsiteY0" fmla="*/ 508000 h 508000"/>
              <a:gd name="connsiteX1" fmla="*/ 203200 w 546100"/>
              <a:gd name="connsiteY1" fmla="*/ 127000 h 508000"/>
              <a:gd name="connsiteX2" fmla="*/ 546100 w 546100"/>
              <a:gd name="connsiteY2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100" h="508000">
                <a:moveTo>
                  <a:pt x="0" y="508000"/>
                </a:moveTo>
                <a:cubicBezTo>
                  <a:pt x="58208" y="359833"/>
                  <a:pt x="112184" y="211666"/>
                  <a:pt x="203200" y="127000"/>
                </a:cubicBezTo>
                <a:cubicBezTo>
                  <a:pt x="294216" y="42334"/>
                  <a:pt x="430741" y="21166"/>
                  <a:pt x="546100" y="0"/>
                </a:cubicBezTo>
              </a:path>
            </a:pathLst>
          </a:custGeom>
          <a:noFill/>
          <a:ln w="38100" cap="flat" cmpd="sng" algn="ctr">
            <a:solidFill>
              <a:srgbClr val="01A11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Freeform 301"/>
          <p:cNvSpPr/>
          <p:nvPr/>
        </p:nvSpPr>
        <p:spPr bwMode="auto">
          <a:xfrm>
            <a:off x="6399882" y="4454252"/>
            <a:ext cx="571500" cy="596900"/>
          </a:xfrm>
          <a:custGeom>
            <a:avLst/>
            <a:gdLst>
              <a:gd name="connsiteX0" fmla="*/ 0 w 520700"/>
              <a:gd name="connsiteY0" fmla="*/ 508000 h 508000"/>
              <a:gd name="connsiteX1" fmla="*/ 203200 w 520700"/>
              <a:gd name="connsiteY1" fmla="*/ 127000 h 508000"/>
              <a:gd name="connsiteX2" fmla="*/ 520700 w 520700"/>
              <a:gd name="connsiteY2" fmla="*/ 0 h 508000"/>
              <a:gd name="connsiteX0" fmla="*/ 0 w 571500"/>
              <a:gd name="connsiteY0" fmla="*/ 596900 h 596900"/>
              <a:gd name="connsiteX1" fmla="*/ 203200 w 571500"/>
              <a:gd name="connsiteY1" fmla="*/ 215900 h 596900"/>
              <a:gd name="connsiteX2" fmla="*/ 571500 w 5715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500" h="596900">
                <a:moveTo>
                  <a:pt x="0" y="596900"/>
                </a:moveTo>
                <a:cubicBezTo>
                  <a:pt x="58208" y="448733"/>
                  <a:pt x="107950" y="315383"/>
                  <a:pt x="203200" y="215900"/>
                </a:cubicBezTo>
                <a:cubicBezTo>
                  <a:pt x="298450" y="116417"/>
                  <a:pt x="456141" y="21166"/>
                  <a:pt x="571500" y="0"/>
                </a:cubicBezTo>
              </a:path>
            </a:pathLst>
          </a:custGeom>
          <a:noFill/>
          <a:ln w="38100" cap="flat" cmpd="sng" algn="ctr">
            <a:solidFill>
              <a:srgbClr val="01A11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04" name="Straight Connector 303"/>
          <p:cNvCxnSpPr/>
          <p:nvPr/>
        </p:nvCxnSpPr>
        <p:spPr bwMode="auto">
          <a:xfrm flipH="1">
            <a:off x="2195736" y="3573016"/>
            <a:ext cx="936104" cy="36004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5" name="Straight Connector 304"/>
          <p:cNvCxnSpPr/>
          <p:nvPr/>
        </p:nvCxnSpPr>
        <p:spPr bwMode="auto">
          <a:xfrm>
            <a:off x="5432884" y="3573016"/>
            <a:ext cx="936104" cy="36004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7" name="Straight Connector 306"/>
          <p:cNvCxnSpPr/>
          <p:nvPr/>
        </p:nvCxnSpPr>
        <p:spPr bwMode="auto">
          <a:xfrm>
            <a:off x="4283968" y="3573016"/>
            <a:ext cx="0" cy="432048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8" name="TextBox 307"/>
          <p:cNvSpPr txBox="1"/>
          <p:nvPr/>
        </p:nvSpPr>
        <p:spPr>
          <a:xfrm>
            <a:off x="5652120" y="2034491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0 advantage</a:t>
            </a:r>
            <a:endParaRPr lang="en-NZ" sz="1800" dirty="0"/>
          </a:p>
        </p:txBody>
      </p:sp>
      <p:sp>
        <p:nvSpPr>
          <p:cNvPr id="309" name="TextBox 308"/>
          <p:cNvSpPr txBox="1"/>
          <p:nvPr/>
        </p:nvSpPr>
        <p:spPr>
          <a:xfrm>
            <a:off x="1063183" y="646252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+1</a:t>
            </a:r>
            <a:endParaRPr lang="en-NZ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4060637" y="643025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+1</a:t>
            </a:r>
            <a:endParaRPr lang="en-NZ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7058091" y="639799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+2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21744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 animBg="1"/>
      <p:bldP spid="300" grpId="0" animBg="1"/>
      <p:bldP spid="301" grpId="0" animBg="1"/>
      <p:bldP spid="3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Black’s turn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3497049" y="1052736"/>
            <a:ext cx="1573838" cy="1573838"/>
            <a:chOff x="2411760" y="3717032"/>
            <a:chExt cx="2304256" cy="2304256"/>
          </a:xfrm>
        </p:grpSpPr>
        <p:sp>
          <p:nvSpPr>
            <p:cNvPr id="6" name="Rectangle 5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033475" y="4343815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3033475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3609539" y="4922362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321507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321507" y="4626779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8737" y="2900074"/>
            <a:ext cx="1573838" cy="1573838"/>
            <a:chOff x="2411760" y="3717032"/>
            <a:chExt cx="2304256" cy="2304256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3033475" y="4343815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3033475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3905707" y="4640436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3322464" y="4625822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497049" y="2876505"/>
            <a:ext cx="1573838" cy="1573838"/>
            <a:chOff x="2411760" y="3717032"/>
            <a:chExt cx="2304256" cy="2304256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3033475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3609539" y="4916215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3321507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2699792" y="4047927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6305361" y="2852936"/>
            <a:ext cx="1573838" cy="1573838"/>
            <a:chOff x="2411760" y="3717032"/>
            <a:chExt cx="2304256" cy="2304256"/>
          </a:xfrm>
        </p:grpSpPr>
        <p:sp>
          <p:nvSpPr>
            <p:cNvPr id="225" name="Rectangle 224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3033475" y="3762683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Oval 291"/>
            <p:cNvSpPr/>
            <p:nvPr/>
          </p:nvSpPr>
          <p:spPr bwMode="auto">
            <a:xfrm>
              <a:off x="3609539" y="4922892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Oval 292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3321507" y="4071496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3321507" y="4626779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308" name="TextBox 307"/>
          <p:cNvSpPr txBox="1"/>
          <p:nvPr/>
        </p:nvSpPr>
        <p:spPr>
          <a:xfrm>
            <a:off x="5148064" y="16288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0 advantage</a:t>
            </a:r>
            <a:endParaRPr lang="en-NZ" sz="1800" dirty="0"/>
          </a:p>
        </p:txBody>
      </p:sp>
      <p:sp>
        <p:nvSpPr>
          <p:cNvPr id="309" name="TextBox 308"/>
          <p:cNvSpPr txBox="1"/>
          <p:nvPr/>
        </p:nvSpPr>
        <p:spPr>
          <a:xfrm>
            <a:off x="2233990" y="349353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+1</a:t>
            </a:r>
            <a:endParaRPr lang="en-NZ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5231444" y="346126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+1</a:t>
            </a:r>
            <a:endParaRPr lang="en-NZ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8228898" y="3429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+2</a:t>
            </a:r>
            <a:endParaRPr lang="en-NZ" sz="1800" dirty="0"/>
          </a:p>
        </p:txBody>
      </p:sp>
      <p:grpSp>
        <p:nvGrpSpPr>
          <p:cNvPr id="303" name="Group 302"/>
          <p:cNvGrpSpPr/>
          <p:nvPr/>
        </p:nvGrpSpPr>
        <p:grpSpPr>
          <a:xfrm>
            <a:off x="6300192" y="4663474"/>
            <a:ext cx="1573838" cy="1573838"/>
            <a:chOff x="2411760" y="3717032"/>
            <a:chExt cx="2304256" cy="2304256"/>
          </a:xfrm>
        </p:grpSpPr>
        <p:sp>
          <p:nvSpPr>
            <p:cNvPr id="306" name="Rectangle 305"/>
            <p:cNvSpPr/>
            <p:nvPr/>
          </p:nvSpPr>
          <p:spPr bwMode="auto">
            <a:xfrm>
              <a:off x="2699792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987824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3275856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3563888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3851920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4139952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4427984" y="371703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411760" y="371703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987824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3275856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3563888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3851920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4139952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4427984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411760" y="400506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2699792" y="400506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2699792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987824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3275856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3563888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3851920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4139952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4427984" y="429309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411760" y="429309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987824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3275856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3563888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3851920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4139952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4427984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411760" y="4581128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2699792" y="4581128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2699792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987824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3275856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3563888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3851920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4139952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4427984" y="4869160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411760" y="4869160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987824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3275856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3563888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3851920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4139952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4427984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411760" y="5157192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2699792" y="5157192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2699792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987824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3275856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3563888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3851920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4139952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4427984" y="5445224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411760" y="5445224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987824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3275856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3563888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3851920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4139952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4427984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411760" y="5733256"/>
              <a:ext cx="288032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2699792" y="5733256"/>
              <a:ext cx="28803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Oval 374"/>
            <p:cNvSpPr/>
            <p:nvPr/>
          </p:nvSpPr>
          <p:spPr bwMode="auto">
            <a:xfrm>
              <a:off x="3010350" y="4914811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Oval 375"/>
            <p:cNvSpPr/>
            <p:nvPr/>
          </p:nvSpPr>
          <p:spPr bwMode="auto">
            <a:xfrm>
              <a:off x="3609539" y="4922892"/>
              <a:ext cx="196730" cy="19673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Oval 376"/>
            <p:cNvSpPr/>
            <p:nvPr/>
          </p:nvSpPr>
          <p:spPr bwMode="auto">
            <a:xfrm>
              <a:off x="2745443" y="5202843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Oval 377"/>
            <p:cNvSpPr/>
            <p:nvPr/>
          </p:nvSpPr>
          <p:spPr bwMode="auto">
            <a:xfrm>
              <a:off x="2457411" y="5490875"/>
              <a:ext cx="196730" cy="196730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381" name="Freeform 380"/>
          <p:cNvSpPr/>
          <p:nvPr/>
        </p:nvSpPr>
        <p:spPr bwMode="auto">
          <a:xfrm flipH="1" flipV="1">
            <a:off x="6785962" y="5155010"/>
            <a:ext cx="393829" cy="405938"/>
          </a:xfrm>
          <a:custGeom>
            <a:avLst/>
            <a:gdLst>
              <a:gd name="connsiteX0" fmla="*/ 0 w 520700"/>
              <a:gd name="connsiteY0" fmla="*/ 508000 h 508000"/>
              <a:gd name="connsiteX1" fmla="*/ 203200 w 520700"/>
              <a:gd name="connsiteY1" fmla="*/ 127000 h 508000"/>
              <a:gd name="connsiteX2" fmla="*/ 520700 w 520700"/>
              <a:gd name="connsiteY2" fmla="*/ 0 h 508000"/>
              <a:gd name="connsiteX0" fmla="*/ 0 w 546100"/>
              <a:gd name="connsiteY0" fmla="*/ 508000 h 508000"/>
              <a:gd name="connsiteX1" fmla="*/ 203200 w 546100"/>
              <a:gd name="connsiteY1" fmla="*/ 127000 h 508000"/>
              <a:gd name="connsiteX2" fmla="*/ 546100 w 546100"/>
              <a:gd name="connsiteY2" fmla="*/ 0 h 508000"/>
              <a:gd name="connsiteX0" fmla="*/ 0 w 805180"/>
              <a:gd name="connsiteY0" fmla="*/ 598129 h 598129"/>
              <a:gd name="connsiteX1" fmla="*/ 462280 w 805180"/>
              <a:gd name="connsiteY1" fmla="*/ 127000 h 598129"/>
              <a:gd name="connsiteX2" fmla="*/ 805180 w 805180"/>
              <a:gd name="connsiteY2" fmla="*/ 0 h 598129"/>
              <a:gd name="connsiteX0" fmla="*/ 0 w 805180"/>
              <a:gd name="connsiteY0" fmla="*/ 598129 h 598129"/>
              <a:gd name="connsiteX1" fmla="*/ 104140 w 805180"/>
              <a:gd name="connsiteY1" fmla="*/ 328058 h 598129"/>
              <a:gd name="connsiteX2" fmla="*/ 805180 w 805180"/>
              <a:gd name="connsiteY2" fmla="*/ 0 h 598129"/>
              <a:gd name="connsiteX0" fmla="*/ 0 w 393700"/>
              <a:gd name="connsiteY0" fmla="*/ 369340 h 369340"/>
              <a:gd name="connsiteX1" fmla="*/ 104140 w 393700"/>
              <a:gd name="connsiteY1" fmla="*/ 99269 h 369340"/>
              <a:gd name="connsiteX2" fmla="*/ 393700 w 393700"/>
              <a:gd name="connsiteY2" fmla="*/ 0 h 369340"/>
              <a:gd name="connsiteX0" fmla="*/ 129 w 393829"/>
              <a:gd name="connsiteY0" fmla="*/ 369340 h 369340"/>
              <a:gd name="connsiteX1" fmla="*/ 104269 w 393829"/>
              <a:gd name="connsiteY1" fmla="*/ 99269 h 369340"/>
              <a:gd name="connsiteX2" fmla="*/ 393829 w 393829"/>
              <a:gd name="connsiteY2" fmla="*/ 0 h 36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829" h="369340">
                <a:moveTo>
                  <a:pt x="129" y="369340"/>
                </a:moveTo>
                <a:cubicBezTo>
                  <a:pt x="-2623" y="241972"/>
                  <a:pt x="38652" y="160826"/>
                  <a:pt x="104269" y="99269"/>
                </a:cubicBezTo>
                <a:cubicBezTo>
                  <a:pt x="169886" y="37712"/>
                  <a:pt x="278470" y="21166"/>
                  <a:pt x="393829" y="0"/>
                </a:cubicBezTo>
              </a:path>
            </a:pathLst>
          </a:custGeom>
          <a:noFill/>
          <a:ln w="38100" cap="flat" cmpd="sng" algn="ctr">
            <a:solidFill>
              <a:srgbClr val="01A11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2" name="Freeform 381"/>
          <p:cNvSpPr/>
          <p:nvPr/>
        </p:nvSpPr>
        <p:spPr bwMode="auto">
          <a:xfrm>
            <a:off x="6818983" y="4745129"/>
            <a:ext cx="355600" cy="395045"/>
          </a:xfrm>
          <a:custGeom>
            <a:avLst/>
            <a:gdLst>
              <a:gd name="connsiteX0" fmla="*/ 0 w 520700"/>
              <a:gd name="connsiteY0" fmla="*/ 508000 h 508000"/>
              <a:gd name="connsiteX1" fmla="*/ 203200 w 520700"/>
              <a:gd name="connsiteY1" fmla="*/ 127000 h 508000"/>
              <a:gd name="connsiteX2" fmla="*/ 520700 w 520700"/>
              <a:gd name="connsiteY2" fmla="*/ 0 h 508000"/>
              <a:gd name="connsiteX0" fmla="*/ 0 w 571500"/>
              <a:gd name="connsiteY0" fmla="*/ 596900 h 596900"/>
              <a:gd name="connsiteX1" fmla="*/ 203200 w 571500"/>
              <a:gd name="connsiteY1" fmla="*/ 215900 h 596900"/>
              <a:gd name="connsiteX2" fmla="*/ 571500 w 571500"/>
              <a:gd name="connsiteY2" fmla="*/ 0 h 596900"/>
              <a:gd name="connsiteX0" fmla="*/ 0 w 406400"/>
              <a:gd name="connsiteY0" fmla="*/ 381488 h 381488"/>
              <a:gd name="connsiteX1" fmla="*/ 203200 w 406400"/>
              <a:gd name="connsiteY1" fmla="*/ 488 h 381488"/>
              <a:gd name="connsiteX2" fmla="*/ 406400 w 406400"/>
              <a:gd name="connsiteY2" fmla="*/ 292588 h 381488"/>
              <a:gd name="connsiteX0" fmla="*/ 0 w 592741"/>
              <a:gd name="connsiteY0" fmla="*/ 432223 h 432223"/>
              <a:gd name="connsiteX1" fmla="*/ 584200 w 592741"/>
              <a:gd name="connsiteY1" fmla="*/ 423 h 432223"/>
              <a:gd name="connsiteX2" fmla="*/ 406400 w 592741"/>
              <a:gd name="connsiteY2" fmla="*/ 343323 h 432223"/>
              <a:gd name="connsiteX0" fmla="*/ 0 w 267219"/>
              <a:gd name="connsiteY0" fmla="*/ 111528 h 379233"/>
              <a:gd name="connsiteX1" fmla="*/ 266700 w 267219"/>
              <a:gd name="connsiteY1" fmla="*/ 35328 h 379233"/>
              <a:gd name="connsiteX2" fmla="*/ 88900 w 267219"/>
              <a:gd name="connsiteY2" fmla="*/ 378228 h 379233"/>
              <a:gd name="connsiteX0" fmla="*/ 1206 w 204450"/>
              <a:gd name="connsiteY0" fmla="*/ 70169 h 452234"/>
              <a:gd name="connsiteX1" fmla="*/ 204406 w 204450"/>
              <a:gd name="connsiteY1" fmla="*/ 108269 h 452234"/>
              <a:gd name="connsiteX2" fmla="*/ 26606 w 204450"/>
              <a:gd name="connsiteY2" fmla="*/ 451169 h 452234"/>
              <a:gd name="connsiteX0" fmla="*/ 1206 w 204450"/>
              <a:gd name="connsiteY0" fmla="*/ 8563 h 390628"/>
              <a:gd name="connsiteX1" fmla="*/ 204406 w 204450"/>
              <a:gd name="connsiteY1" fmla="*/ 46663 h 390628"/>
              <a:gd name="connsiteX2" fmla="*/ 26606 w 204450"/>
              <a:gd name="connsiteY2" fmla="*/ 389563 h 390628"/>
              <a:gd name="connsiteX0" fmla="*/ 39733 w 207762"/>
              <a:gd name="connsiteY0" fmla="*/ 1563 h 434457"/>
              <a:gd name="connsiteX1" fmla="*/ 204833 w 207762"/>
              <a:gd name="connsiteY1" fmla="*/ 90463 h 434457"/>
              <a:gd name="connsiteX2" fmla="*/ 27033 w 207762"/>
              <a:gd name="connsiteY2" fmla="*/ 433363 h 434457"/>
              <a:gd name="connsiteX0" fmla="*/ 0 w 457200"/>
              <a:gd name="connsiteY0" fmla="*/ 1345 h 396265"/>
              <a:gd name="connsiteX1" fmla="*/ 165100 w 457200"/>
              <a:gd name="connsiteY1" fmla="*/ 90245 h 396265"/>
              <a:gd name="connsiteX2" fmla="*/ 457200 w 457200"/>
              <a:gd name="connsiteY2" fmla="*/ 395045 h 396265"/>
              <a:gd name="connsiteX0" fmla="*/ 0 w 457200"/>
              <a:gd name="connsiteY0" fmla="*/ 1345 h 395045"/>
              <a:gd name="connsiteX1" fmla="*/ 165100 w 457200"/>
              <a:gd name="connsiteY1" fmla="*/ 90245 h 395045"/>
              <a:gd name="connsiteX2" fmla="*/ 457200 w 457200"/>
              <a:gd name="connsiteY2" fmla="*/ 395045 h 395045"/>
              <a:gd name="connsiteX0" fmla="*/ 0 w 355600"/>
              <a:gd name="connsiteY0" fmla="*/ 1345 h 395045"/>
              <a:gd name="connsiteX1" fmla="*/ 165100 w 355600"/>
              <a:gd name="connsiteY1" fmla="*/ 90245 h 395045"/>
              <a:gd name="connsiteX2" fmla="*/ 355600 w 355600"/>
              <a:gd name="connsiteY2" fmla="*/ 395045 h 395045"/>
              <a:gd name="connsiteX0" fmla="*/ 0 w 355600"/>
              <a:gd name="connsiteY0" fmla="*/ 1345 h 395045"/>
              <a:gd name="connsiteX1" fmla="*/ 279400 w 355600"/>
              <a:gd name="connsiteY1" fmla="*/ 90245 h 395045"/>
              <a:gd name="connsiteX2" fmla="*/ 355600 w 355600"/>
              <a:gd name="connsiteY2" fmla="*/ 395045 h 395045"/>
              <a:gd name="connsiteX0" fmla="*/ 0 w 355600"/>
              <a:gd name="connsiteY0" fmla="*/ 1345 h 395045"/>
              <a:gd name="connsiteX1" fmla="*/ 279400 w 355600"/>
              <a:gd name="connsiteY1" fmla="*/ 90245 h 395045"/>
              <a:gd name="connsiteX2" fmla="*/ 355600 w 355600"/>
              <a:gd name="connsiteY2" fmla="*/ 395045 h 39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600" h="395045">
                <a:moveTo>
                  <a:pt x="0" y="1345"/>
                </a:moveTo>
                <a:cubicBezTo>
                  <a:pt x="197908" y="-7122"/>
                  <a:pt x="220133" y="24628"/>
                  <a:pt x="279400" y="90245"/>
                </a:cubicBezTo>
                <a:cubicBezTo>
                  <a:pt x="338667" y="155862"/>
                  <a:pt x="339301" y="172371"/>
                  <a:pt x="355600" y="395045"/>
                </a:cubicBezTo>
              </a:path>
            </a:pathLst>
          </a:custGeom>
          <a:noFill/>
          <a:ln w="38100" cap="flat" cmpd="sng" algn="ctr">
            <a:solidFill>
              <a:srgbClr val="01A11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8296224" y="5173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0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64446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" grpId="0" animBg="1"/>
      <p:bldP spid="3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Talk about three of the topics from the online book</a:t>
            </a:r>
          </a:p>
          <a:p>
            <a:r>
              <a:rPr lang="en-NZ" dirty="0" smtClean="0"/>
              <a:t>AI with language:  </a:t>
            </a:r>
            <a:r>
              <a:rPr lang="en-NZ" dirty="0" err="1" smtClean="0"/>
              <a:t>Chatterbots</a:t>
            </a:r>
            <a:endParaRPr lang="en-NZ" dirty="0" smtClean="0"/>
          </a:p>
          <a:p>
            <a:r>
              <a:rPr lang="en-NZ" dirty="0" smtClean="0"/>
              <a:t>AI for selling stuff:   Association rules</a:t>
            </a:r>
          </a:p>
          <a:p>
            <a:r>
              <a:rPr lang="en-NZ" dirty="0" smtClean="0"/>
              <a:t>AI for games:  Basic game search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2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8065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AI with language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Using language is one of the distinguishing features of human intelligence.</a:t>
            </a:r>
          </a:p>
          <a:p>
            <a:pPr lvl="1"/>
            <a:r>
              <a:rPr lang="en-NZ" dirty="0" smtClean="0"/>
              <a:t>Making computers use language well is </a:t>
            </a:r>
            <a:r>
              <a:rPr lang="en-NZ" dirty="0"/>
              <a:t>h</a:t>
            </a:r>
            <a:r>
              <a:rPr lang="en-NZ" dirty="0" smtClean="0"/>
              <a:t>ard!   </a:t>
            </a:r>
          </a:p>
          <a:p>
            <a:pPr lvl="1"/>
            <a:r>
              <a:rPr lang="en-NZ" dirty="0" smtClean="0"/>
              <a:t>We have not solved this problem yet</a:t>
            </a:r>
          </a:p>
          <a:p>
            <a:endParaRPr lang="en-NZ" dirty="0" smtClean="0"/>
          </a:p>
          <a:p>
            <a:r>
              <a:rPr lang="en-NZ" dirty="0" smtClean="0"/>
              <a:t>Would it be useful to have computers that could use human language?  Where?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3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1353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Chatterbots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are they?</a:t>
            </a:r>
            <a:endParaRPr lang="en-NZ" dirty="0"/>
          </a:p>
          <a:p>
            <a:pPr lvl="1">
              <a:tabLst>
                <a:tab pos="1701800" algn="l"/>
              </a:tabLst>
            </a:pPr>
            <a:r>
              <a:rPr lang="en-NZ" dirty="0" smtClean="0"/>
              <a:t>general 	</a:t>
            </a:r>
            <a:r>
              <a:rPr lang="en-NZ" i="1" dirty="0" err="1" smtClean="0"/>
              <a:t>vs</a:t>
            </a:r>
            <a:r>
              <a:rPr lang="en-NZ" dirty="0" smtClean="0"/>
              <a:t>   domain specific</a:t>
            </a:r>
          </a:p>
          <a:p>
            <a:pPr lvl="1">
              <a:tabLst>
                <a:tab pos="1701800" algn="l"/>
              </a:tabLst>
            </a:pPr>
            <a:r>
              <a:rPr lang="en-NZ" dirty="0" smtClean="0"/>
              <a:t>fixed      	</a:t>
            </a:r>
            <a:r>
              <a:rPr lang="en-NZ" i="1" dirty="0" err="1" smtClean="0"/>
              <a:t>vs</a:t>
            </a:r>
            <a:r>
              <a:rPr lang="en-NZ" dirty="0" smtClean="0"/>
              <a:t>   learning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Let’s try some: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Eliza</a:t>
            </a:r>
            <a:r>
              <a:rPr lang="pt-BR" dirty="0"/>
              <a:t>: </a:t>
            </a:r>
            <a:endParaRPr lang="pt-BR" dirty="0" smtClean="0"/>
          </a:p>
          <a:p>
            <a:pPr lvl="1"/>
            <a:r>
              <a:rPr lang="pt-BR" dirty="0" smtClean="0"/>
              <a:t>http</a:t>
            </a:r>
            <a:r>
              <a:rPr lang="pt-BR" dirty="0"/>
              <a:t>://nlp-addiction.com/eliza/ </a:t>
            </a:r>
            <a:endParaRPr lang="pt-BR" dirty="0" smtClean="0"/>
          </a:p>
          <a:p>
            <a:r>
              <a:rPr lang="pt-BR" dirty="0" smtClean="0"/>
              <a:t>ALICE:</a:t>
            </a:r>
          </a:p>
          <a:p>
            <a:pPr lvl="1"/>
            <a:r>
              <a:rPr lang="pt-BR" dirty="0" smtClean="0"/>
              <a:t>http</a:t>
            </a:r>
            <a:r>
              <a:rPr lang="pt-BR" dirty="0"/>
              <a:t>://www.pandorabots.com/pandora/talk?botid=f5d922d97e345aa1 </a:t>
            </a:r>
            <a:endParaRPr lang="pt-BR" dirty="0" smtClean="0"/>
          </a:p>
          <a:p>
            <a:r>
              <a:rPr lang="pt-BR" dirty="0" smtClean="0"/>
              <a:t>Cleverbot</a:t>
            </a:r>
            <a:r>
              <a:rPr lang="pt-BR" dirty="0"/>
              <a:t>: </a:t>
            </a:r>
            <a:endParaRPr lang="pt-BR" dirty="0" smtClean="0"/>
          </a:p>
          <a:p>
            <a:pPr lvl="1"/>
            <a:r>
              <a:rPr lang="pt-BR" dirty="0" smtClean="0"/>
              <a:t>http</a:t>
            </a:r>
            <a:r>
              <a:rPr lang="pt-BR" dirty="0"/>
              <a:t>://www.cleverbot.com</a:t>
            </a:r>
            <a:r>
              <a:rPr lang="pt-BR" dirty="0" smtClean="0"/>
              <a:t>/</a:t>
            </a:r>
          </a:p>
          <a:p>
            <a:pPr lvl="1"/>
            <a:endParaRPr lang="en-NZ" dirty="0" smtClean="0"/>
          </a:p>
          <a:p>
            <a:pPr marL="373063" lvl="1" indent="0">
              <a:buNone/>
            </a:pPr>
            <a:r>
              <a:rPr lang="en-NZ" dirty="0" smtClean="0"/>
              <a:t>Work </a:t>
            </a:r>
            <a:r>
              <a:rPr lang="en-NZ" dirty="0"/>
              <a:t>in pairs, </a:t>
            </a:r>
            <a:r>
              <a:rPr lang="en-NZ" dirty="0" smtClean="0"/>
              <a:t>chat with them,  </a:t>
            </a:r>
            <a:r>
              <a:rPr lang="en-NZ" dirty="0"/>
              <a:t>try at least two </a:t>
            </a:r>
            <a:r>
              <a:rPr lang="en-NZ" dirty="0" smtClean="0"/>
              <a:t>bots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4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8615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Chatterbots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Which was best?</a:t>
            </a:r>
          </a:p>
          <a:p>
            <a:r>
              <a:rPr lang="en-NZ" dirty="0" smtClean="0"/>
              <a:t>Were </a:t>
            </a:r>
            <a:r>
              <a:rPr lang="en-NZ" dirty="0" smtClean="0"/>
              <a:t>they any good?</a:t>
            </a:r>
          </a:p>
          <a:p>
            <a:r>
              <a:rPr lang="en-NZ" dirty="0" smtClean="0"/>
              <a:t>How </a:t>
            </a:r>
            <a:r>
              <a:rPr lang="en-NZ" dirty="0" smtClean="0"/>
              <a:t>could you tell it wasn’t a person?</a:t>
            </a:r>
          </a:p>
          <a:p>
            <a:r>
              <a:rPr lang="en-NZ" dirty="0" smtClean="0"/>
              <a:t>What were its limitations?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5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77142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Turing Test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Turing test:  the most famous test for successful artificial intelligence</a:t>
            </a:r>
          </a:p>
          <a:p>
            <a:pPr lvl="1"/>
            <a:r>
              <a:rPr lang="en-NZ" dirty="0" smtClean="0"/>
              <a:t>Based on computers using language</a:t>
            </a:r>
          </a:p>
          <a:p>
            <a:r>
              <a:rPr lang="en-NZ" dirty="0" smtClean="0"/>
              <a:t>A Human and a Computer, each try to convince a judge that they are the human, communicating only over a typed chat session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If the judge is fooled, then the computer must be intelligent.</a:t>
            </a:r>
          </a:p>
          <a:p>
            <a:r>
              <a:rPr lang="en-NZ" dirty="0" smtClean="0"/>
              <a:t>Book </a:t>
            </a:r>
            <a:r>
              <a:rPr lang="en-NZ" dirty="0"/>
              <a:t>describes an activity for students to run a Turing test using one of the </a:t>
            </a:r>
            <a:r>
              <a:rPr lang="en-NZ" dirty="0" err="1" smtClean="0"/>
              <a:t>chatterbots</a:t>
            </a:r>
            <a:endParaRPr lang="en-NZ" dirty="0"/>
          </a:p>
          <a:p>
            <a:pPr lvl="1"/>
            <a:r>
              <a:rPr lang="en-NZ" dirty="0"/>
              <a:t>(not time for us to do it here)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6</a:t>
            </a:fld>
            <a:endParaRPr lang="en-NZ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87624" y="3573016"/>
            <a:ext cx="6440479" cy="1402153"/>
            <a:chOff x="1187624" y="4217696"/>
            <a:chExt cx="6440479" cy="1402153"/>
          </a:xfrm>
        </p:grpSpPr>
        <p:pic>
          <p:nvPicPr>
            <p:cNvPr id="6146" name="Picture 2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2966" y="4941168"/>
              <a:ext cx="715137" cy="678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7" name="Picture 3" descr="C:\Program Files\Microsoft Office\MEDIA\CAGCAT10\j0292982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2966" y="4221088"/>
              <a:ext cx="608757" cy="600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 descr="C:\Users\pondy\AppData\Local\Microsoft\Windows\Temporary Internet Files\Content.IE5\UC9IR1IU\MC900434879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4221088"/>
              <a:ext cx="1302038" cy="1302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0" name="Picture 6" descr="C:\Users\pondy\AppData\Local\Microsoft\Windows\Temporary Internet Files\Content.IE5\FVHN7RQZ\MP900433062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4217696"/>
              <a:ext cx="936104" cy="1402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Connector 5"/>
            <p:cNvCxnSpPr/>
            <p:nvPr/>
          </p:nvCxnSpPr>
          <p:spPr bwMode="auto">
            <a:xfrm flipV="1">
              <a:off x="3995936" y="4521534"/>
              <a:ext cx="2664296" cy="300446"/>
            </a:xfrm>
            <a:prstGeom prst="line">
              <a:avLst/>
            </a:prstGeom>
            <a:solidFill>
              <a:schemeClr val="bg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995936" y="4974380"/>
              <a:ext cx="2664296" cy="306128"/>
            </a:xfrm>
            <a:prstGeom prst="line">
              <a:avLst/>
            </a:prstGeom>
            <a:solidFill>
              <a:schemeClr val="bg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997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2.  Association Rules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does Amazon (and many online retailers) do when you click on an item?</a:t>
            </a:r>
          </a:p>
          <a:p>
            <a:r>
              <a:rPr lang="en-NZ" dirty="0" smtClean="0"/>
              <a:t>How do supermarkets decide where to place items?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Note:  Recommender Systems are closely related.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7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49702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Association Rule Learning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25" y="981075"/>
            <a:ext cx="8775700" cy="5852862"/>
          </a:xfrm>
        </p:spPr>
        <p:txBody>
          <a:bodyPr/>
          <a:lstStyle/>
          <a:p>
            <a:r>
              <a:rPr lang="en-NZ" dirty="0" smtClean="0"/>
              <a:t>Machine learning algorithms look for patterns in purchasing data.</a:t>
            </a:r>
          </a:p>
          <a:p>
            <a:pPr lvl="1"/>
            <a:r>
              <a:rPr lang="en-NZ" dirty="0" smtClean="0"/>
              <a:t>If 30% of the people who buy an LED torch also buy </a:t>
            </a:r>
            <a:r>
              <a:rPr lang="en-NZ" dirty="0" err="1" smtClean="0"/>
              <a:t>rechargable</a:t>
            </a:r>
            <a:r>
              <a:rPr lang="en-NZ" dirty="0" smtClean="0"/>
              <a:t> batteries, then</a:t>
            </a:r>
          </a:p>
          <a:p>
            <a:pPr lvl="2"/>
            <a:r>
              <a:rPr lang="en-NZ" dirty="0" smtClean="0"/>
              <a:t>Whenever a person selects an LED torch,  suggest that they might want to buy </a:t>
            </a:r>
            <a:r>
              <a:rPr lang="en-NZ" dirty="0" err="1" smtClean="0"/>
              <a:t>rechargable</a:t>
            </a:r>
            <a:r>
              <a:rPr lang="en-NZ" dirty="0" smtClean="0"/>
              <a:t> batteries.</a:t>
            </a:r>
            <a:endParaRPr lang="en-NZ" dirty="0"/>
          </a:p>
          <a:p>
            <a:pPr lvl="1"/>
            <a:r>
              <a:rPr lang="en-NZ" dirty="0" smtClean="0"/>
              <a:t>Should you recommend torches if they buy batteries?</a:t>
            </a:r>
          </a:p>
          <a:p>
            <a:pPr lvl="1"/>
            <a:endParaRPr lang="en-NZ" dirty="0"/>
          </a:p>
          <a:p>
            <a:pPr lvl="1"/>
            <a:r>
              <a:rPr lang="en-NZ" dirty="0" smtClean="0"/>
              <a:t>If 20% of people who buy corn chips also buy salsa dip, then</a:t>
            </a:r>
          </a:p>
          <a:p>
            <a:pPr lvl="2"/>
            <a:r>
              <a:rPr lang="en-NZ" dirty="0" smtClean="0"/>
              <a:t>put salsa dip on a shelf near the corn chips to increase sales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If 80% of the people who buy milk also buy bread, then</a:t>
            </a:r>
          </a:p>
          <a:p>
            <a:pPr lvl="2"/>
            <a:r>
              <a:rPr lang="en-NZ" dirty="0" smtClean="0"/>
              <a:t>put them on opposite sides of the store to make people pass by as many other shelves as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8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057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Association Rule Learning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25" y="981075"/>
            <a:ext cx="8775700" cy="5852862"/>
          </a:xfrm>
        </p:spPr>
        <p:txBody>
          <a:bodyPr/>
          <a:lstStyle/>
          <a:p>
            <a:r>
              <a:rPr lang="en-NZ" dirty="0" smtClean="0"/>
              <a:t>How do you find the associations?</a:t>
            </a:r>
          </a:p>
          <a:p>
            <a:r>
              <a:rPr lang="en-NZ" dirty="0" smtClean="0"/>
              <a:t>How do you tell if they are “strong enough”</a:t>
            </a:r>
          </a:p>
          <a:p>
            <a:endParaRPr lang="en-NZ" dirty="0"/>
          </a:p>
          <a:p>
            <a:r>
              <a:rPr lang="en-NZ" dirty="0"/>
              <a:t>W</a:t>
            </a:r>
            <a:r>
              <a:rPr lang="en-NZ" dirty="0" smtClean="0"/>
              <a:t>e are planning an activity for the book involving searching for associations in supermarket </a:t>
            </a:r>
            <a:r>
              <a:rPr lang="en-NZ" dirty="0" err="1" smtClean="0"/>
              <a:t>reciepts</a:t>
            </a: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CCF451FE-3947-4C03-B67B-15E804A97E5F}" type="slidenum">
              <a:rPr lang="en-NZ" smtClean="0"/>
              <a:pPr lvl="4">
                <a:defRPr/>
              </a:pPr>
              <a:t>9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1994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Custom 2">
      <a:dk1>
        <a:srgbClr val="00472E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624</TotalTime>
  <Words>677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Title</vt:lpstr>
      <vt:lpstr>Artificial Intelligence</vt:lpstr>
      <vt:lpstr>Overview</vt:lpstr>
      <vt:lpstr>AI with language</vt:lpstr>
      <vt:lpstr>Chatterbots</vt:lpstr>
      <vt:lpstr>Chatterbots</vt:lpstr>
      <vt:lpstr>Turing Test</vt:lpstr>
      <vt:lpstr>2.  Association Rules</vt:lpstr>
      <vt:lpstr>Association Rule Learning</vt:lpstr>
      <vt:lpstr>Association Rule Learning</vt:lpstr>
      <vt:lpstr>3. AI for games</vt:lpstr>
      <vt:lpstr>Min Max search for O’s &amp; X’s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Min Max Search</vt:lpstr>
      <vt:lpstr>Black’s turn</vt:lpstr>
      <vt:lpstr>Black’s turn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pondy</dc:creator>
  <cp:lastModifiedBy>pondy</cp:lastModifiedBy>
  <cp:revision>21</cp:revision>
  <cp:lastPrinted>1998-06-12T01:32:31Z</cp:lastPrinted>
  <dcterms:created xsi:type="dcterms:W3CDTF">2012-12-05T01:09:46Z</dcterms:created>
  <dcterms:modified xsi:type="dcterms:W3CDTF">2012-12-13T01:20:14Z</dcterms:modified>
</cp:coreProperties>
</file>